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668" r:id="rId2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137" d="100"/>
          <a:sy n="137" d="100"/>
        </p:scale>
        <p:origin x="20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0F169-6782-421B-81D7-069A2EDC68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A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D11D62-23EB-40A7-8F01-E6AC73E7F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A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C2F1D1-7F30-4F29-B7C2-931CEDFFE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1E06D-B980-44A8-999E-E1578CBC6603}" type="datetimeFigureOut">
              <a:rPr lang="es-AR" smtClean="0"/>
              <a:t>18/9/23</a:t>
            </a:fld>
            <a:endParaRPr lang="es-A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DE29FB-58D1-4A26-B0EB-57CEE120C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FDFD2A-7916-44DD-88BA-740DD435F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E994B-9B7C-450A-9AFF-4C1DD197E9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2325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04A73-1BB4-476B-9CD9-014289955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A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374E50-D9BB-4267-B34F-290CB2DA42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A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04AB1F-A85E-4625-AD89-78694C03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1E06D-B980-44A8-999E-E1578CBC6603}" type="datetimeFigureOut">
              <a:rPr lang="es-AR" smtClean="0"/>
              <a:t>18/9/23</a:t>
            </a:fld>
            <a:endParaRPr lang="es-A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FE5D3C-5B67-42E4-8302-6E0EA01B5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E14492-7B6A-4CD5-8F78-EB7414357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E994B-9B7C-450A-9AFF-4C1DD197E9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62186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6879C43-DAAE-4DEF-9F52-23D722447B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A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B163B3-8DCD-4C07-85D6-D25A104324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A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50C2B-9E37-4BF0-9F56-13EE42AFD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1E06D-B980-44A8-999E-E1578CBC6603}" type="datetimeFigureOut">
              <a:rPr lang="es-AR" smtClean="0"/>
              <a:t>18/9/23</a:t>
            </a:fld>
            <a:endParaRPr lang="es-A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27F645-AB35-496A-8609-121AE6ABD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5FBF2A-AAB2-4945-8529-CB371818D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E994B-9B7C-450A-9AFF-4C1DD197E9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596008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23392" y="6093297"/>
            <a:ext cx="2844800" cy="365125"/>
          </a:xfrm>
        </p:spPr>
        <p:txBody>
          <a:bodyPr/>
          <a:lstStyle/>
          <a:p>
            <a:fld id="{78D91A3B-3F8F-4ACB-A47C-5D3C12CA00D8}" type="datetime1">
              <a:rPr lang="es-AR" smtClean="0"/>
              <a:t>18/9/23</a:t>
            </a:fld>
            <a:endParaRPr lang="es-A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/>
              <a:t>Despertando al momento presente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B50EB-D01A-43F0-AC12-057B4D82D81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29305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5637B-9F3F-4606-84BA-4BE3B08AF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A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8B8169-DE4D-462D-B748-CEF25FA928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A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57F21-7BC3-48CA-B4A4-B70D4D99E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1E06D-B980-44A8-999E-E1578CBC6603}" type="datetimeFigureOut">
              <a:rPr lang="es-AR" smtClean="0"/>
              <a:t>18/9/23</a:t>
            </a:fld>
            <a:endParaRPr lang="es-A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198F9-4D3C-4D85-A800-EBBA69656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5F86EF-B839-4F97-BECB-D935EEBD3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E994B-9B7C-450A-9AFF-4C1DD197E9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04044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E9200-9B37-4F6D-BF37-8688C9CD9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A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B65CBE-85A1-4C5B-A3AE-80BD7EEDF7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652E5-F47D-45C5-AFB6-24A8CE09C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1E06D-B980-44A8-999E-E1578CBC6603}" type="datetimeFigureOut">
              <a:rPr lang="es-AR" smtClean="0"/>
              <a:t>18/9/23</a:t>
            </a:fld>
            <a:endParaRPr lang="es-A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69045B-F2FA-4AB1-AAED-49229E77D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D99354-951E-4F9A-A5CD-01621FFC5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E994B-9B7C-450A-9AFF-4C1DD197E9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54808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E5056-4E23-43D5-90CB-ED15F6EFB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A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CCE7C7-924D-4724-8727-41BD7828F6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A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1514C1-E2C0-43C9-9B2C-9CC403938E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A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E04F82-A001-42E8-AD79-0EAA57490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1E06D-B980-44A8-999E-E1578CBC6603}" type="datetimeFigureOut">
              <a:rPr lang="es-AR" smtClean="0"/>
              <a:t>18/9/23</a:t>
            </a:fld>
            <a:endParaRPr lang="es-A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D815F7-7755-4A71-98A2-D94E3FB09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2D554B-F09C-4A77-94E2-88D8D7B31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E994B-9B7C-450A-9AFF-4C1DD197E9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41240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E706B-D358-46B7-B024-364491E05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A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37032F-606B-4AAA-A3A3-B41480566E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692080-A043-41C8-A903-37E0CD9988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A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F93CBE-0B0D-4BBC-8931-CE6BD47D33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A9F3EA-BEE5-447E-820D-F56E8BEA93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A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0C41476-EAA0-4ADB-AD6C-46910103E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1E06D-B980-44A8-999E-E1578CBC6603}" type="datetimeFigureOut">
              <a:rPr lang="es-AR" smtClean="0"/>
              <a:t>18/9/23</a:t>
            </a:fld>
            <a:endParaRPr lang="es-A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EBE5E1-834A-467D-AEFF-394750DA2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82D1A0-84D7-4880-A005-9FFF9F2C7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E994B-9B7C-450A-9AFF-4C1DD197E9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16034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64B6A-12DC-428A-8466-EEB4A7795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A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8FA093-9B8C-4628-BE16-684BD83A6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1E06D-B980-44A8-999E-E1578CBC6603}" type="datetimeFigureOut">
              <a:rPr lang="es-AR" smtClean="0"/>
              <a:t>18/9/23</a:t>
            </a:fld>
            <a:endParaRPr lang="es-A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7FE439-6FB0-47AF-BE0B-D26E42524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569339-ADC6-41E1-A69F-D8DD21CD2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E994B-9B7C-450A-9AFF-4C1DD197E9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38187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E5CFA0-3668-4C7E-B77C-7E0A9C672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1E06D-B980-44A8-999E-E1578CBC6603}" type="datetimeFigureOut">
              <a:rPr lang="es-AR" smtClean="0"/>
              <a:t>18/9/23</a:t>
            </a:fld>
            <a:endParaRPr lang="es-A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1D3EF6-3292-45DF-A739-EDDEC0262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83D086-CC19-4C5D-9556-C70DF5D47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E994B-9B7C-450A-9AFF-4C1DD197E9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4379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F6F76-4708-4F13-9311-552933FD7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A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9E378A-5355-4AA5-90C5-5ED0E4440E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A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B86675-B934-44FB-8960-AAF5978830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4028C0-4C9A-4AB9-BCEB-3DC56BE71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1E06D-B980-44A8-999E-E1578CBC6603}" type="datetimeFigureOut">
              <a:rPr lang="es-AR" smtClean="0"/>
              <a:t>18/9/23</a:t>
            </a:fld>
            <a:endParaRPr lang="es-A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4D4495-130C-4361-98D4-99837BFE8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B5B83B-7579-473F-9584-AA7F7D63E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E994B-9B7C-450A-9AFF-4C1DD197E9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17463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72869-6067-41FB-A5C6-EA281D436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A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C97086-B18A-437D-A802-F2138DDCE3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CADDD9-BBD4-48CF-8FAD-F5D39523B1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D9AB2E-0907-4764-B351-DED37BCB3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1E06D-B980-44A8-999E-E1578CBC6603}" type="datetimeFigureOut">
              <a:rPr lang="es-AR" smtClean="0"/>
              <a:t>18/9/23</a:t>
            </a:fld>
            <a:endParaRPr lang="es-A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1855DF-0B91-4B1C-A8E7-7FF1AA694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E976CB-B22D-4653-A18C-14F08E033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E994B-9B7C-450A-9AFF-4C1DD197E9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06692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29DB69-F827-4D75-8444-B91A6CBF4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A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72C1A0-7FB0-4A1A-A33F-B0C1A66AB2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A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8BBFD1-7CC9-4376-94D3-87BDB77299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61E06D-B980-44A8-999E-E1578CBC6603}" type="datetimeFigureOut">
              <a:rPr lang="es-AR" smtClean="0"/>
              <a:t>18/9/23</a:t>
            </a:fld>
            <a:endParaRPr lang="es-A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E26F90-117E-4F87-9392-65138973FE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5D5C75-C4E4-4909-83EB-2F51A73F72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8E994B-9B7C-450A-9AFF-4C1DD197E9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53462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3 Conector recto de flecha"/>
          <p:cNvCxnSpPr/>
          <p:nvPr/>
        </p:nvCxnSpPr>
        <p:spPr>
          <a:xfrm>
            <a:off x="3545117" y="3360058"/>
            <a:ext cx="23905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 de flecha"/>
          <p:cNvCxnSpPr/>
          <p:nvPr/>
        </p:nvCxnSpPr>
        <p:spPr>
          <a:xfrm flipV="1">
            <a:off x="5554915" y="3352800"/>
            <a:ext cx="294343" cy="725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19 Rectángulo redondeado"/>
          <p:cNvSpPr/>
          <p:nvPr/>
        </p:nvSpPr>
        <p:spPr>
          <a:xfrm>
            <a:off x="5834311" y="892631"/>
            <a:ext cx="1713129" cy="4642949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21 Rectángulo"/>
          <p:cNvSpPr/>
          <p:nvPr/>
        </p:nvSpPr>
        <p:spPr>
          <a:xfrm>
            <a:off x="1745347" y="1011264"/>
            <a:ext cx="1792509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Influencias innatas e históricas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Recuerdos emocionales/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Vergüenzas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El yo como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Otros como: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3" name="22 Rectángulo"/>
          <p:cNvSpPr/>
          <p:nvPr/>
        </p:nvSpPr>
        <p:spPr>
          <a:xfrm>
            <a:off x="3933331" y="1030514"/>
            <a:ext cx="1582099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Miedos Clave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Externo: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Interno: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24 Rectángulo redondeado"/>
          <p:cNvSpPr/>
          <p:nvPr/>
        </p:nvSpPr>
        <p:spPr>
          <a:xfrm>
            <a:off x="1745779" y="867287"/>
            <a:ext cx="1759853" cy="518160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27 Rectángulo redondeado"/>
          <p:cNvSpPr/>
          <p:nvPr/>
        </p:nvSpPr>
        <p:spPr>
          <a:xfrm>
            <a:off x="3784167" y="953208"/>
            <a:ext cx="1731262" cy="518160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23 Rectángulo"/>
          <p:cNvSpPr/>
          <p:nvPr/>
        </p:nvSpPr>
        <p:spPr>
          <a:xfrm>
            <a:off x="5863339" y="1011264"/>
            <a:ext cx="1611313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Estrategias de seguridad/conductas defensivas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Externo: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Interno: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9" name="28 Rectángulo redondeado"/>
          <p:cNvSpPr/>
          <p:nvPr/>
        </p:nvSpPr>
        <p:spPr>
          <a:xfrm>
            <a:off x="8331213" y="203200"/>
            <a:ext cx="1770734" cy="3657601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29 Rectángulo"/>
          <p:cNvSpPr/>
          <p:nvPr/>
        </p:nvSpPr>
        <p:spPr>
          <a:xfrm>
            <a:off x="8360242" y="263330"/>
            <a:ext cx="1843302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Consecuencias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Indeseadas</a:t>
            </a:r>
            <a:endParaRPr kumimoji="0" lang="es-A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Externas: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Internas:</a:t>
            </a:r>
            <a:r>
              <a:rPr kumimoji="0" lang="es-A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1" name="40 Conector curvado"/>
          <p:cNvCxnSpPr>
            <a:stCxn id="20" idx="0"/>
          </p:cNvCxnSpPr>
          <p:nvPr/>
        </p:nvCxnSpPr>
        <p:spPr>
          <a:xfrm rot="5400000" flipH="1" flipV="1">
            <a:off x="7232679" y="-176876"/>
            <a:ext cx="527702" cy="1611310"/>
          </a:xfrm>
          <a:prstGeom prst="curvedConnector2">
            <a:avLst/>
          </a:prstGeom>
          <a:ln w="9525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41 Rectángulo redondeado"/>
          <p:cNvSpPr/>
          <p:nvPr/>
        </p:nvSpPr>
        <p:spPr>
          <a:xfrm>
            <a:off x="8331214" y="4071707"/>
            <a:ext cx="1792503" cy="2467429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42 Rectángulo"/>
          <p:cNvSpPr/>
          <p:nvPr/>
        </p:nvSpPr>
        <p:spPr>
          <a:xfrm>
            <a:off x="8440066" y="4124901"/>
            <a:ext cx="156028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Relación yo-yo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Relación yo-otros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es-A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4" name="53 Conector curvado"/>
          <p:cNvCxnSpPr>
            <a:stCxn id="20" idx="2"/>
          </p:cNvCxnSpPr>
          <p:nvPr/>
        </p:nvCxnSpPr>
        <p:spPr>
          <a:xfrm rot="16200000" flipH="1">
            <a:off x="7196917" y="5029538"/>
            <a:ext cx="599231" cy="1611312"/>
          </a:xfrm>
          <a:prstGeom prst="curvedConnector2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70 Cerrar corchete"/>
          <p:cNvSpPr/>
          <p:nvPr/>
        </p:nvSpPr>
        <p:spPr>
          <a:xfrm>
            <a:off x="10101948" y="2177147"/>
            <a:ext cx="174167" cy="2423886"/>
          </a:xfrm>
          <a:prstGeom prst="rightBracket">
            <a:avLst/>
          </a:prstGeom>
          <a:ln w="952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71 Rectángulo"/>
          <p:cNvSpPr/>
          <p:nvPr/>
        </p:nvSpPr>
        <p:spPr>
          <a:xfrm>
            <a:off x="1745347" y="11433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Formulación de Caso -</a:t>
            </a:r>
          </a:p>
        </p:txBody>
      </p:sp>
    </p:spTree>
    <p:extLst>
      <p:ext uri="{BB962C8B-B14F-4D97-AF65-F5344CB8AC3E}">
        <p14:creationId xmlns:p14="http://schemas.microsoft.com/office/powerpoint/2010/main" val="3144742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46</Words>
  <Application>Microsoft Macintosh PowerPoint</Application>
  <PresentationFormat>Panorámica</PresentationFormat>
  <Paragraphs>74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Cambria</vt:lpstr>
      <vt:lpstr>Office Theme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maria costa</dc:creator>
  <cp:lastModifiedBy>maria costa</cp:lastModifiedBy>
  <cp:revision>3</cp:revision>
  <dcterms:created xsi:type="dcterms:W3CDTF">2022-09-12T14:49:41Z</dcterms:created>
  <dcterms:modified xsi:type="dcterms:W3CDTF">2023-09-18T13:51:39Z</dcterms:modified>
</cp:coreProperties>
</file>