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9" r:id="rId1"/>
    <p:sldMasterId id="2147483670" r:id="rId2"/>
  </p:sldMasterIdLst>
  <p:notesMasterIdLst>
    <p:notesMasterId r:id="rId1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71" r:id="rId15"/>
    <p:sldId id="272" r:id="rId16"/>
  </p:sldIdLst>
  <p:sldSz cx="9144000" cy="5143500" type="screen16x9"/>
  <p:notesSz cx="6858000" cy="9144000"/>
  <p:embeddedFontLst>
    <p:embeddedFont>
      <p:font typeface="Montserrat" pitchFamily="2" charset="77"/>
      <p:regular r:id="rId18"/>
      <p:bold r:id="rId19"/>
      <p:italic r:id="rId20"/>
      <p:boldItalic r:id="rId21"/>
    </p:embeddedFont>
    <p:embeddedFont>
      <p:font typeface="Oswald" pitchFamily="2" charset="77"/>
      <p:regular r:id="rId22"/>
      <p:bold r:id="rId23"/>
    </p:embeddedFont>
    <p:embeddedFont>
      <p:font typeface="Source Code Pro" panose="020B0509030403020204" pitchFamily="49" charset="77"/>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61" d="100"/>
          <a:sy n="161" d="100"/>
        </p:scale>
        <p:origin x="784" y="20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1.xml"/><Relationship Id="rId21" Type="http://schemas.openxmlformats.org/officeDocument/2006/relationships/font" Target="fonts/font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2.fntdata"/><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73eda4ffc_0_3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 name="Google Shape;105;g2a73eda4ffc_0_39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a73eda4ffc_0_6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 name="Google Shape;188;g2a73eda4ffc_0_6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a73eda4ffc_0_6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9" name="Google Shape;199;g2a73eda4ffc_0_6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2a73eda4ffc_0_7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6" name="Google Shape;206;g2a73eda4ffc_0_7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s" b="1"/>
              <a:t>10.40 Práctica del Terapeuta Compasivo Ideal  ( 20/30 min) </a:t>
            </a:r>
            <a:endParaRPr b="1"/>
          </a:p>
          <a:p>
            <a:pPr marL="0" lvl="0" indent="0" algn="l" rtl="0">
              <a:lnSpc>
                <a:spcPct val="100000"/>
              </a:lnSpc>
              <a:spcBef>
                <a:spcPts val="0"/>
              </a:spcBef>
              <a:spcAft>
                <a:spcPts val="0"/>
              </a:spcAft>
              <a:buSzPts val="1400"/>
              <a:buNone/>
            </a:pPr>
            <a:endParaRPr/>
          </a:p>
          <a:p>
            <a:pPr marL="0" lvl="0" indent="0" algn="l" rtl="0">
              <a:lnSpc>
                <a:spcPct val="115000"/>
              </a:lnSpc>
              <a:spcBef>
                <a:spcPts val="1200"/>
              </a:spcBef>
              <a:spcAft>
                <a:spcPts val="0"/>
              </a:spcAft>
              <a:buClr>
                <a:schemeClr val="dk1"/>
              </a:buClr>
              <a:buSzPts val="1100"/>
              <a:buFont typeface="Arial"/>
              <a:buNone/>
            </a:pPr>
            <a:r>
              <a:rPr lang="es" sz="1300">
                <a:solidFill>
                  <a:schemeClr val="dk1"/>
                </a:solidFill>
              </a:rPr>
              <a:t>En este trabajo de imaginación he tomado algunas cualidades clave de lo que los budistas llaman Bodhisattvas. Se trata de seres que, en algún momento, fueron humanos pero que han alcanzado la iluminación y la sabiduría y, ahora, están plena y totalmente entregados a la compasión para aliviar el sufrimiento de todos los seres (Leighton, 2003; Vessantara, 1993). De manera que, a continuación, aparecen algunos ejercicios seculares diseñados para estimular determinadas áreas cerebrales –sobre lo cual esperamos más investigación (pero véase Ji-Woong et al., 2009, Lutz et al., 2008)–.</a:t>
            </a:r>
            <a:endParaRPr sz="130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s" sz="1300">
                <a:solidFill>
                  <a:schemeClr val="dk1"/>
                </a:solidFill>
              </a:rPr>
              <a:t>Guía</a:t>
            </a:r>
            <a:endParaRPr sz="1300">
              <a:solidFill>
                <a:schemeClr val="dk1"/>
              </a:solidFill>
            </a:endParaRPr>
          </a:p>
          <a:p>
            <a:pPr marL="0" lvl="0" indent="0" algn="l" rtl="0">
              <a:lnSpc>
                <a:spcPct val="115000"/>
              </a:lnSpc>
              <a:spcBef>
                <a:spcPts val="1200"/>
              </a:spcBef>
              <a:spcAft>
                <a:spcPts val="0"/>
              </a:spcAft>
              <a:buSzPts val="1400"/>
              <a:buNone/>
            </a:pPr>
            <a:r>
              <a:rPr lang="es" sz="1300">
                <a:solidFill>
                  <a:schemeClr val="dk1"/>
                </a:solidFill>
              </a:rPr>
              <a:t>Primero, comienza suavizando tu ritmo de respiración…. tu expresión facial y tu postura corporal……..; trae a tu mente tu lugar seguro, los sonidos, las sensaciones y las imágenes…. de este lugar….. Recorda que se trata de tu lugar seguro y que está encantado de que tú estés en él. Puede que sea el lugar en el que quieras crear tu imagen del terapeuta compasivo ideal  para encontrarte con ella ( la imagen).... ( nota:El lugar que quieran, no hace falta que sea el consultorio)</a:t>
            </a:r>
            <a:endParaRPr sz="1300">
              <a:solidFill>
                <a:schemeClr val="dk1"/>
              </a:solidFill>
            </a:endParaRPr>
          </a:p>
          <a:p>
            <a:pPr marL="0" lvl="0" indent="0" algn="l" rtl="0">
              <a:lnSpc>
                <a:spcPct val="115000"/>
              </a:lnSpc>
              <a:spcBef>
                <a:spcPts val="1200"/>
              </a:spcBef>
              <a:spcAft>
                <a:spcPts val="0"/>
              </a:spcAft>
              <a:buSzPts val="1400"/>
              <a:buNone/>
            </a:pPr>
            <a:r>
              <a:rPr lang="es" sz="1300">
                <a:solidFill>
                  <a:schemeClr val="dk1"/>
                </a:solidFill>
              </a:rPr>
              <a:t>Podes imaginar que tu imagen se forma a partir de una neblina, frente a ti, por ejemplo….. y de repente la imagen va  caminando hacia vos….. (Nota: En la práctica budista, el estudiante imagina claramente un cielo azul del cual surgen varias imágenes).</a:t>
            </a:r>
            <a:endParaRPr sz="1300">
              <a:solidFill>
                <a:schemeClr val="dk1"/>
              </a:solidFill>
            </a:endParaRPr>
          </a:p>
          <a:p>
            <a:pPr marL="0" lvl="0" indent="0" algn="l" rtl="0">
              <a:lnSpc>
                <a:spcPct val="115000"/>
              </a:lnSpc>
              <a:spcBef>
                <a:spcPts val="1200"/>
              </a:spcBef>
              <a:spcAft>
                <a:spcPts val="0"/>
              </a:spcAft>
              <a:buSzPts val="1400"/>
              <a:buNone/>
            </a:pPr>
            <a:r>
              <a:rPr lang="es" sz="1300">
                <a:solidFill>
                  <a:schemeClr val="dk1"/>
                </a:solidFill>
              </a:rPr>
              <a:t>Sin embargo, en esta práctica es importante que procures dar a tu imagen algunas cualidades………. Se trata de cualidades compasivas completas y perfectas que jamás dejarán de acompañarte y guiarte…… De manera que si tu imagen parece decepcionada o crítica o no lo suficientemente cálida o que le falta autoridad o fuerza, entonces vuelve a centrarte para crear esas cualidades. Recuerda que este trabajo se hace para que puedas estimular ciertas áreas de tu cerebro por lo que practicar en imaginación estas “cualidades de la compasión puras y perfectas” resulta esencial. </a:t>
            </a:r>
            <a:endParaRPr sz="1300">
              <a:solidFill>
                <a:schemeClr val="dk1"/>
              </a:solidFill>
            </a:endParaRPr>
          </a:p>
          <a:p>
            <a:pPr marL="0" lvl="0" indent="0" algn="l" rtl="0">
              <a:lnSpc>
                <a:spcPct val="115000"/>
              </a:lnSpc>
              <a:spcBef>
                <a:spcPts val="1200"/>
              </a:spcBef>
              <a:spcAft>
                <a:spcPts val="0"/>
              </a:spcAft>
              <a:buSzPts val="1400"/>
              <a:buNone/>
            </a:pPr>
            <a:r>
              <a:rPr lang="es" sz="1300">
                <a:solidFill>
                  <a:schemeClr val="dk1"/>
                </a:solidFill>
              </a:rPr>
              <a:t>Así que voy a pedirte que ahora…… vuelvas a tu lugar seguro…. lo recorras con tus sentidos…. te sientas "acunado" "sostenido"allí y comencemos a cultivar dichas cualidades :</a:t>
            </a:r>
            <a:endParaRPr sz="1300">
              <a:solidFill>
                <a:schemeClr val="dk1"/>
              </a:solidFill>
            </a:endParaRPr>
          </a:p>
          <a:p>
            <a:pPr marL="0" lvl="0" indent="0" algn="l" rtl="0">
              <a:lnSpc>
                <a:spcPct val="115000"/>
              </a:lnSpc>
              <a:spcBef>
                <a:spcPts val="1200"/>
              </a:spcBef>
              <a:spcAft>
                <a:spcPts val="0"/>
              </a:spcAft>
              <a:buSzPts val="1400"/>
              <a:buNone/>
            </a:pPr>
            <a:r>
              <a:rPr lang="es" sz="1300" b="1">
                <a:solidFill>
                  <a:schemeClr val="dk1"/>
                </a:solidFill>
              </a:rPr>
              <a:t>• Un compromiso profundo hacia vos mismo/a</a:t>
            </a:r>
            <a:r>
              <a:rPr lang="es" sz="1300">
                <a:solidFill>
                  <a:schemeClr val="dk1"/>
                </a:solidFill>
              </a:rPr>
              <a:t> –un deseo profundo, de recordar cuanto recorrido has hecho para llegar hasta "aquí” …. un recorrido lleno de motivaciones….( mas o menos conscientes… pero motivaciones al fin) ….de decisiones…..de frustraciones, de dificultades……(pausa)...........un recorrido con compromiso con lo verdaderamente importante para vos….. (pausa) </a:t>
            </a:r>
            <a:endParaRPr sz="1300">
              <a:solidFill>
                <a:schemeClr val="dk1"/>
              </a:solidFill>
            </a:endParaRPr>
          </a:p>
          <a:p>
            <a:pPr marL="0" lvl="0" indent="0" algn="l" rtl="0">
              <a:lnSpc>
                <a:spcPct val="115000"/>
              </a:lnSpc>
              <a:spcBef>
                <a:spcPts val="1200"/>
              </a:spcBef>
              <a:spcAft>
                <a:spcPts val="0"/>
              </a:spcAft>
              <a:buSzPts val="1400"/>
              <a:buNone/>
            </a:pPr>
            <a:r>
              <a:rPr lang="es" sz="1300">
                <a:solidFill>
                  <a:schemeClr val="dk1"/>
                </a:solidFill>
              </a:rPr>
              <a:t>Con un profundo deseo de ayudarte a sanar, ………a enfrentarte a tu sufrimiento…….. porque claramente nuestra profesión nos pone todo el tiempo en en contacto con el sufrimiento….. y aun asi…. desplegando recursos en el camino para aliviarlo y desplegar nuestro florecimiento y el de nuestros consultantes…….. –. (Nota: Centrarse en vivencias de intención de cuidado hacia los otros es clave desde un punto de vista evolutivo).</a:t>
            </a:r>
            <a:endParaRPr sz="1300">
              <a:solidFill>
                <a:schemeClr val="dk1"/>
              </a:solidFill>
            </a:endParaRPr>
          </a:p>
          <a:p>
            <a:pPr marL="0" lvl="0" indent="0" algn="l" rtl="0">
              <a:lnSpc>
                <a:spcPct val="115000"/>
              </a:lnSpc>
              <a:spcBef>
                <a:spcPts val="1200"/>
              </a:spcBef>
              <a:spcAft>
                <a:spcPts val="0"/>
              </a:spcAft>
              <a:buSzPts val="1400"/>
              <a:buNone/>
            </a:pPr>
            <a:r>
              <a:rPr lang="es" sz="1300" b="1">
                <a:solidFill>
                  <a:schemeClr val="dk1"/>
                </a:solidFill>
              </a:rPr>
              <a:t>• Sabiduría</a:t>
            </a:r>
            <a:r>
              <a:rPr lang="es" sz="1300">
                <a:solidFill>
                  <a:schemeClr val="dk1"/>
                </a:solidFill>
              </a:rPr>
              <a:t> –que proviene de tres fuentes:</a:t>
            </a:r>
            <a:r>
              <a:rPr lang="es" sz="1300" b="1">
                <a:solidFill>
                  <a:schemeClr val="dk1"/>
                </a:solidFill>
              </a:rPr>
              <a:t> La primera,</a:t>
            </a:r>
            <a:r>
              <a:rPr lang="es" sz="1300">
                <a:solidFill>
                  <a:schemeClr val="dk1"/>
                </a:solidFill>
              </a:rPr>
              <a:t> entiende que “todos nos encontramos aquí”, teniendo que hacer frente a un cerebro que no hemos diseñado y a las primeras experiencias vitales que nos han modelado de una forma que no hemos elegido……. </a:t>
            </a:r>
            <a:r>
              <a:rPr lang="es" sz="1300" b="1">
                <a:solidFill>
                  <a:schemeClr val="dk1"/>
                </a:solidFill>
              </a:rPr>
              <a:t>La segunda</a:t>
            </a:r>
            <a:r>
              <a:rPr lang="es" sz="1300">
                <a:solidFill>
                  <a:schemeClr val="dk1"/>
                </a:solidFill>
              </a:rPr>
              <a:t> entiende nuestra propia historia personal y por qué utilizamos determinadas estrategias de seguridad……. </a:t>
            </a:r>
            <a:r>
              <a:rPr lang="es" sz="1300" b="1">
                <a:solidFill>
                  <a:schemeClr val="dk1"/>
                </a:solidFill>
              </a:rPr>
              <a:t>La tercera,</a:t>
            </a:r>
            <a:r>
              <a:rPr lang="es" sz="1300">
                <a:solidFill>
                  <a:schemeClr val="dk1"/>
                </a:solidFill>
              </a:rPr>
              <a:t> ha pasado por muchas experiencias vitales de manera que no es una mente separada que tenga pocas ideas sobre las dificultades que atravesamos a lo largo de la vida. Al fin y al cabo, “todos nos encontramos aquí”, haciéndolo lo mejor que podemos.</a:t>
            </a:r>
            <a:endParaRPr sz="1300">
              <a:solidFill>
                <a:schemeClr val="dk1"/>
              </a:solidFill>
            </a:endParaRPr>
          </a:p>
          <a:p>
            <a:pPr marL="0" lvl="0" indent="0" algn="l" rtl="0">
              <a:lnSpc>
                <a:spcPct val="115000"/>
              </a:lnSpc>
              <a:spcBef>
                <a:spcPts val="1200"/>
              </a:spcBef>
              <a:spcAft>
                <a:spcPts val="0"/>
              </a:spcAft>
              <a:buSzPts val="1400"/>
              <a:buNone/>
            </a:pPr>
            <a:r>
              <a:rPr lang="es" sz="1300">
                <a:solidFill>
                  <a:schemeClr val="dk1"/>
                </a:solidFill>
              </a:rPr>
              <a:t>• </a:t>
            </a:r>
            <a:r>
              <a:rPr lang="es" sz="1300" b="1">
                <a:solidFill>
                  <a:schemeClr val="dk1"/>
                </a:solidFill>
              </a:rPr>
              <a:t>Fuerza mental</a:t>
            </a:r>
            <a:r>
              <a:rPr lang="es" sz="1300">
                <a:solidFill>
                  <a:schemeClr val="dk1"/>
                </a:solidFill>
              </a:rPr>
              <a:t> –que no es sobrepasada por tu dolor ni por tu angustia sino que permanece presente, haciéndose fuerte con vos–. Tiene confianza y autoridad derivadas, en parte, de tu sabiduría–.</a:t>
            </a:r>
            <a:endParaRPr sz="1300">
              <a:solidFill>
                <a:schemeClr val="dk1"/>
              </a:solidFill>
            </a:endParaRPr>
          </a:p>
          <a:p>
            <a:pPr marL="0" lvl="0" indent="0" algn="l" rtl="0">
              <a:lnSpc>
                <a:spcPct val="115000"/>
              </a:lnSpc>
              <a:spcBef>
                <a:spcPts val="1200"/>
              </a:spcBef>
              <a:spcAft>
                <a:spcPts val="0"/>
              </a:spcAft>
              <a:buSzPts val="1400"/>
              <a:buNone/>
            </a:pPr>
            <a:r>
              <a:rPr lang="es" sz="1300">
                <a:solidFill>
                  <a:schemeClr val="dk1"/>
                </a:solidFill>
              </a:rPr>
              <a:t>• </a:t>
            </a:r>
            <a:r>
              <a:rPr lang="es" sz="1300" b="1">
                <a:solidFill>
                  <a:schemeClr val="dk1"/>
                </a:solidFill>
              </a:rPr>
              <a:t>Calidez y confianza </a:t>
            </a:r>
            <a:r>
              <a:rPr lang="es" sz="1300">
                <a:solidFill>
                  <a:schemeClr val="dk1"/>
                </a:solidFill>
              </a:rPr>
              <a:t> –transmitida como amabilidad, gentileza, cuidado….. apertura y ternura…. hacia este terapeuta compasivo ideal que se encuentra ahí…. enfrente de vos….. siendo presente para ser sentido….recibido….. y que se alegra de verte ahí….. para integrarse en tu experiencia de vida–.</a:t>
            </a:r>
            <a:endParaRPr sz="1300">
              <a:solidFill>
                <a:schemeClr val="dk1"/>
              </a:solidFill>
            </a:endParaRPr>
          </a:p>
          <a:p>
            <a:pPr marL="0" lvl="0" indent="0" algn="l" rtl="0">
              <a:lnSpc>
                <a:spcPct val="115000"/>
              </a:lnSpc>
              <a:spcBef>
                <a:spcPts val="1200"/>
              </a:spcBef>
              <a:spcAft>
                <a:spcPts val="0"/>
              </a:spcAft>
              <a:buSzPts val="1400"/>
              <a:buNone/>
            </a:pPr>
            <a:r>
              <a:rPr lang="es" sz="1300">
                <a:solidFill>
                  <a:schemeClr val="dk1"/>
                </a:solidFill>
              </a:rPr>
              <a:t>• </a:t>
            </a:r>
            <a:r>
              <a:rPr lang="es" sz="1300" b="1">
                <a:solidFill>
                  <a:schemeClr val="dk1"/>
                </a:solidFill>
              </a:rPr>
              <a:t>Aceptación </a:t>
            </a:r>
            <a:r>
              <a:rPr lang="es" sz="1300">
                <a:solidFill>
                  <a:schemeClr val="dk1"/>
                </a:solidFill>
              </a:rPr>
              <a:t>– Este terapeuta compasivo ideal….. entiende tus luchas y te acepta tal como sos. Valida tu recorrido…. tus sentires…y al mismo tiempo recuerda que está profundamente comprometida en ayudarte y apoyarte–.</a:t>
            </a:r>
            <a:endParaRPr sz="1300">
              <a:solidFill>
                <a:schemeClr val="dk1"/>
              </a:solidFill>
            </a:endParaRPr>
          </a:p>
          <a:p>
            <a:pPr marL="0" lvl="0" indent="0" algn="l" rtl="0">
              <a:lnSpc>
                <a:spcPct val="115000"/>
              </a:lnSpc>
              <a:spcBef>
                <a:spcPts val="1200"/>
              </a:spcBef>
              <a:spcAft>
                <a:spcPts val="0"/>
              </a:spcAft>
              <a:buSzPts val="1400"/>
              <a:buNone/>
            </a:pPr>
            <a:r>
              <a:rPr lang="es" sz="1300">
                <a:solidFill>
                  <a:schemeClr val="dk1"/>
                </a:solidFill>
              </a:rPr>
              <a:t>Recorda, que no importa si estas cualidades están verdaderamente en tu vida o no…. sino que estamos acá…. desplegando las…. imaginando que si las tenemos y que este terapeuta compasivo ideal es una parte de nosotros…………. lo verdaderamente importante es el deseo, el enfoque, la intención, el deseo de experimentar todo eso y, por lo general, los sentimientos llegan más tarde……..</a:t>
            </a:r>
            <a:endParaRPr sz="1300">
              <a:solidFill>
                <a:schemeClr val="dk1"/>
              </a:solidFill>
            </a:endParaRPr>
          </a:p>
          <a:p>
            <a:pPr marL="0" lvl="0" indent="0" algn="l" rtl="0">
              <a:lnSpc>
                <a:spcPct val="115000"/>
              </a:lnSpc>
              <a:spcBef>
                <a:spcPts val="1200"/>
              </a:spcBef>
              <a:spcAft>
                <a:spcPts val="0"/>
              </a:spcAft>
              <a:buSzPts val="1400"/>
              <a:buNone/>
            </a:pPr>
            <a:r>
              <a:rPr lang="es" sz="1300">
                <a:solidFill>
                  <a:schemeClr val="dk1"/>
                </a:solidFill>
              </a:rPr>
              <a:t>Traemos nuevamente la imagen del Terapeuta Compasivo ideal y recordamos estas cualidades de compromiso…… de sabiduría….. de fuerza… confianza… calidez… aceptación…… y me gustaría preguntarte…… ( Nota: hacer estas preguntas y dejar pausas)..... quizás ofercer que pueden escribir sus respuestas… si decidieran……. </a:t>
            </a:r>
            <a:endParaRPr sz="1300">
              <a:solidFill>
                <a:schemeClr val="dk1"/>
              </a:solidFill>
            </a:endParaRPr>
          </a:p>
          <a:p>
            <a:pPr marL="0" lvl="0" indent="0" algn="l" rtl="0">
              <a:lnSpc>
                <a:spcPct val="115000"/>
              </a:lnSpc>
              <a:spcBef>
                <a:spcPts val="1200"/>
              </a:spcBef>
              <a:spcAft>
                <a:spcPts val="0"/>
              </a:spcAft>
              <a:buSzPts val="1400"/>
              <a:buNone/>
            </a:pPr>
            <a:r>
              <a:rPr lang="es">
                <a:solidFill>
                  <a:schemeClr val="dk1"/>
                </a:solidFill>
              </a:rPr>
              <a:t>¿Qué aspecto/apariencia tiene tu imagen del terapeuta compasivo ideal? –Cualidades visuales– </a:t>
            </a:r>
            <a:endParaRPr>
              <a:solidFill>
                <a:schemeClr val="dk1"/>
              </a:solidFill>
            </a:endParaRPr>
          </a:p>
          <a:p>
            <a:pPr marL="0" lvl="0" indent="0" algn="l" rtl="0">
              <a:lnSpc>
                <a:spcPct val="115000"/>
              </a:lnSpc>
              <a:spcBef>
                <a:spcPts val="1200"/>
              </a:spcBef>
              <a:spcAft>
                <a:spcPts val="0"/>
              </a:spcAft>
              <a:buSzPts val="1400"/>
              <a:buNone/>
            </a:pPr>
            <a:r>
              <a:rPr lang="es">
                <a:solidFill>
                  <a:schemeClr val="dk1"/>
                </a:solidFill>
              </a:rPr>
              <a:t>¿Cómo suena, que tono de voz tiene tu imagen del terapeuta compasivo ideal? (p. e., tono de voz)</a:t>
            </a:r>
            <a:endParaRPr>
              <a:solidFill>
                <a:schemeClr val="dk1"/>
              </a:solidFill>
            </a:endParaRPr>
          </a:p>
          <a:p>
            <a:pPr marL="0" lvl="0" indent="0" algn="l" rtl="0">
              <a:lnSpc>
                <a:spcPct val="115000"/>
              </a:lnSpc>
              <a:spcBef>
                <a:spcPts val="1200"/>
              </a:spcBef>
              <a:spcAft>
                <a:spcPts val="0"/>
              </a:spcAft>
              <a:buSzPts val="1400"/>
              <a:buNone/>
            </a:pPr>
            <a:r>
              <a:rPr lang="es">
                <a:solidFill>
                  <a:schemeClr val="dk1"/>
                </a:solidFill>
              </a:rPr>
              <a:t>¿Qué otras cualidades sensoriales te gustaria darle…. imaginatelas……?</a:t>
            </a:r>
            <a:endParaRPr>
              <a:solidFill>
                <a:schemeClr val="dk1"/>
              </a:solidFill>
            </a:endParaRPr>
          </a:p>
          <a:p>
            <a:pPr marL="0" lvl="0" indent="0" algn="l" rtl="0">
              <a:lnSpc>
                <a:spcPct val="115000"/>
              </a:lnSpc>
              <a:spcBef>
                <a:spcPts val="1200"/>
              </a:spcBef>
              <a:spcAft>
                <a:spcPts val="0"/>
              </a:spcAft>
              <a:buSzPts val="1400"/>
              <a:buNone/>
            </a:pPr>
            <a:r>
              <a:rPr lang="es">
                <a:solidFill>
                  <a:schemeClr val="dk1"/>
                </a:solidFill>
              </a:rPr>
              <a:t>¿Cómo te gustaría que tu imagen del terapeuta compasivo ideal se relacionara con vos mismo?</a:t>
            </a:r>
            <a:endParaRPr>
              <a:solidFill>
                <a:schemeClr val="dk1"/>
              </a:solidFill>
            </a:endParaRPr>
          </a:p>
          <a:p>
            <a:pPr marL="0" lvl="0" indent="0" algn="l" rtl="0">
              <a:lnSpc>
                <a:spcPct val="115000"/>
              </a:lnSpc>
              <a:spcBef>
                <a:spcPts val="1200"/>
              </a:spcBef>
              <a:spcAft>
                <a:spcPts val="0"/>
              </a:spcAft>
              <a:buSzPts val="1400"/>
              <a:buNone/>
            </a:pPr>
            <a:r>
              <a:rPr lang="es">
                <a:solidFill>
                  <a:schemeClr val="dk1"/>
                </a:solidFill>
              </a:rPr>
              <a:t>¿Cómo te gustaría relacionarte con tu imagen del terapeuta compasivo ideal?</a:t>
            </a:r>
            <a:endParaRPr>
              <a:solidFill>
                <a:schemeClr val="dk1"/>
              </a:solidFill>
            </a:endParaRPr>
          </a:p>
          <a:p>
            <a:pPr marL="0" lvl="0" indent="0" algn="l" rtl="0">
              <a:lnSpc>
                <a:spcPct val="115000"/>
              </a:lnSpc>
              <a:spcBef>
                <a:spcPts val="1200"/>
              </a:spcBef>
              <a:spcAft>
                <a:spcPts val="0"/>
              </a:spcAft>
              <a:buSzPts val="1400"/>
              <a:buNone/>
            </a:pPr>
            <a:endParaRPr>
              <a:solidFill>
                <a:schemeClr val="dk1"/>
              </a:solidFill>
            </a:endParaRPr>
          </a:p>
          <a:p>
            <a:pPr marL="0" lvl="0" indent="0" algn="l" rtl="0">
              <a:lnSpc>
                <a:spcPct val="115000"/>
              </a:lnSpc>
              <a:spcBef>
                <a:spcPts val="1200"/>
              </a:spcBef>
              <a:spcAft>
                <a:spcPts val="0"/>
              </a:spcAft>
              <a:buSzPts val="1400"/>
              <a:buNone/>
            </a:pPr>
            <a:r>
              <a:rPr lang="es">
                <a:solidFill>
                  <a:schemeClr val="dk1"/>
                </a:solidFill>
              </a:rPr>
              <a:t>Ahora…. voy a pedirte que sueltes cualquier pensamiento….. respuesta….imagen…. y que esta imagen del terapeuta compasivo ideal… se acerca a ti….. de poco… muy de poco…. hasta que ya está tan cerca…… que no es posible…. diferenciar el espacio entre vos y la imagen del terapeuta compasiva ideal………….. hasta que lograra integrarse en una sola imagen………………………………. y conectamos muy suavemente con el ritmo de respiración………. con una exhalación profunda………. y con un profundo sentimiento de gratitud….. por dejarme sentir por esta imagen del terapeuta compasivo ideal…… y encontrarnos…. en este lugar… seguro…… nos recibe y nos sostiene con un cielo seguro…. y una base segura…………. ( que vuelvan a alguna parte del cuerpo y volver ) </a:t>
            </a:r>
            <a:endParaRPr>
              <a:solidFill>
                <a:schemeClr val="dk1"/>
              </a:solidFill>
            </a:endParaRPr>
          </a:p>
          <a:p>
            <a:pPr marL="0" lvl="0" indent="0" algn="l" rtl="0">
              <a:lnSpc>
                <a:spcPct val="115000"/>
              </a:lnSpc>
              <a:spcBef>
                <a:spcPts val="1200"/>
              </a:spcBef>
              <a:spcAft>
                <a:spcPts val="0"/>
              </a:spcAft>
              <a:buSzPts val="1400"/>
              <a:buNone/>
            </a:pPr>
            <a:endParaRPr sz="1300">
              <a:solidFill>
                <a:schemeClr val="dk1"/>
              </a:solidFill>
            </a:endParaRPr>
          </a:p>
          <a:p>
            <a:pPr marL="0" lvl="0" indent="0" algn="l" rtl="0">
              <a:lnSpc>
                <a:spcPct val="115000"/>
              </a:lnSpc>
              <a:spcBef>
                <a:spcPts val="1200"/>
              </a:spcBef>
              <a:spcAft>
                <a:spcPts val="0"/>
              </a:spcAft>
              <a:buSzPts val="1400"/>
              <a:buNone/>
            </a:pPr>
            <a:endParaRPr sz="1300">
              <a:solidFill>
                <a:schemeClr val="dk1"/>
              </a:solidFill>
            </a:endParaRPr>
          </a:p>
          <a:p>
            <a:pPr marL="0" lvl="0" indent="0" algn="l" rtl="0">
              <a:lnSpc>
                <a:spcPct val="115000"/>
              </a:lnSpc>
              <a:spcBef>
                <a:spcPts val="1200"/>
              </a:spcBef>
              <a:spcAft>
                <a:spcPts val="0"/>
              </a:spcAft>
              <a:buSzPts val="1400"/>
              <a:buNone/>
            </a:pPr>
            <a:endParaRPr sz="1300">
              <a:solidFill>
                <a:schemeClr val="dk1"/>
              </a:solidFill>
            </a:endParaRPr>
          </a:p>
          <a:p>
            <a:pPr marL="0" lvl="0" indent="0" algn="l" rtl="0">
              <a:lnSpc>
                <a:spcPct val="115000"/>
              </a:lnSpc>
              <a:spcBef>
                <a:spcPts val="1200"/>
              </a:spcBef>
              <a:spcAft>
                <a:spcPts val="0"/>
              </a:spcAft>
              <a:buSzPts val="1400"/>
              <a:buNone/>
            </a:pPr>
            <a:endParaRPr sz="130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300">
              <a:solidFill>
                <a:schemeClr val="dk1"/>
              </a:solidFill>
            </a:endParaRPr>
          </a:p>
          <a:p>
            <a:pPr marL="0" lvl="0" indent="0" algn="l" rtl="0">
              <a:lnSpc>
                <a:spcPct val="100000"/>
              </a:lnSpc>
              <a:spcBef>
                <a:spcPts val="1200"/>
              </a:spcBef>
              <a:spcAft>
                <a:spcPts val="0"/>
              </a:spcAft>
              <a:buSzPts val="14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2a73eda4ffc_0_8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3" name="Google Shape;233;g2a73eda4ffc_0_8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2a73eda4ffc_0_7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1" name="Google Shape;241;g2a73eda4ffc_0_7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a73eda4ffc_0_4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 name="Google Shape;111;g2a73eda4ffc_0_4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200"/>
              </a:spcBef>
              <a:spcAft>
                <a:spcPts val="0"/>
              </a:spcAft>
              <a:buSzPts val="14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2a73eda4ffc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g2a73eda4ffc_0_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666666"/>
              </a:buClr>
              <a:buSzPts val="1800"/>
              <a:buFont typeface="Montserrat"/>
              <a:buNone/>
            </a:pPr>
            <a:r>
              <a:rPr lang="es" sz="1800">
                <a:solidFill>
                  <a:srgbClr val="666666"/>
                </a:solidFill>
                <a:latin typeface="Montserrat"/>
                <a:ea typeface="Montserrat"/>
                <a:cs typeface="Montserrat"/>
                <a:sym typeface="Montserrat"/>
              </a:rPr>
              <a:t>Tareas terapeuticas </a:t>
            </a: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800"/>
              <a:buFont typeface="Calibri"/>
              <a:buNone/>
            </a:pP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rgbClr val="666666"/>
              </a:buClr>
              <a:buSzPts val="1800"/>
              <a:buFont typeface="Montserrat"/>
              <a:buNone/>
            </a:pPr>
            <a:r>
              <a:rPr lang="es" sz="1800">
                <a:solidFill>
                  <a:srgbClr val="666666"/>
                </a:solidFill>
                <a:latin typeface="Montserrat"/>
                <a:ea typeface="Montserrat"/>
                <a:cs typeface="Montserrat"/>
                <a:sym typeface="Montserrat"/>
              </a:rPr>
              <a:t>distinguir entre estar decepcionado/confiado porque no podemos alcanzar nuestros ideales y la autocrítica, que es una reacción a la decepción. podemos aprender a trabajar con la decepción sin una reacción de autoagresión. </a:t>
            </a: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800"/>
              <a:buFont typeface="Calibri"/>
              <a:buNone/>
            </a:pP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rgbClr val="666666"/>
              </a:buClr>
              <a:buSzPts val="1800"/>
              <a:buFont typeface="Montserrat"/>
              <a:buNone/>
            </a:pPr>
            <a:r>
              <a:rPr lang="es" sz="1800">
                <a:solidFill>
                  <a:srgbClr val="666666"/>
                </a:solidFill>
                <a:latin typeface="Montserrat"/>
                <a:ea typeface="Montserrat"/>
                <a:cs typeface="Montserrat"/>
                <a:sym typeface="Montserrat"/>
              </a:rPr>
              <a:t>los ideales elevados no son el problema en sí mismos porque pueden ser una guía para nosotros, pero es la forma en que nos enfrentamos al hecho de no acercarnos lo suficiente lo que nos deja con esa sensación de decepción y frustración. </a:t>
            </a: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800"/>
              <a:buFont typeface="Calibri"/>
              <a:buNone/>
            </a:pP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rgbClr val="666666"/>
              </a:buClr>
              <a:buSzPts val="1800"/>
              <a:buFont typeface="Montserrat"/>
              <a:buNone/>
            </a:pPr>
            <a:r>
              <a:rPr lang="es" sz="1800">
                <a:solidFill>
                  <a:srgbClr val="666666"/>
                </a:solidFill>
                <a:latin typeface="Montserrat"/>
                <a:ea typeface="Montserrat"/>
                <a:cs typeface="Montserrat"/>
                <a:sym typeface="Montserrat"/>
              </a:rPr>
              <a:t>La autocrítica puede bloquear nuestra capacidad de ser sensibles y procesar nuestras emociones asociadas a la decepción. </a:t>
            </a: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800"/>
              <a:buFont typeface="Calibri"/>
              <a:buNone/>
            </a:pP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800"/>
              <a:buFont typeface="Calibri"/>
              <a:buNone/>
            </a:pP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endParaRPr sz="1800">
              <a:solidFill>
                <a:srgbClr val="666666"/>
              </a:solidFill>
              <a:latin typeface="Montserrat"/>
              <a:ea typeface="Montserrat"/>
              <a:cs typeface="Montserrat"/>
              <a:sym typeface="Montserra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a73eda4ffc_0_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2a73eda4ffc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2a73eda4ff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g2a73eda4ff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a73eda4ff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g2a73eda4ffc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a73eda4ffc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2a73eda4ffc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a73eda4ffc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g2a73eda4ffc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2a73eda4ffc_0_6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g2a73eda4ffc_0_6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y cuerpo 1">
  <p:cSld name="TITLE_AND_BODY_1">
    <p:bg>
      <p:bgPr>
        <a:blipFill>
          <a:blip r:embed="rId2">
            <a:alphaModFix/>
          </a:blip>
          <a:stretch>
            <a:fillRect/>
          </a:stretch>
        </a:blip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372500"/>
            <a:ext cx="8520600" cy="7335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3000"/>
              <a:buNone/>
              <a:defRPr b="1"/>
            </a:lvl1pPr>
            <a:lvl2pPr lvl="1" algn="l" rtl="0">
              <a:lnSpc>
                <a:spcPct val="100000"/>
              </a:lnSpc>
              <a:spcBef>
                <a:spcPts val="0"/>
              </a:spcBef>
              <a:spcAft>
                <a:spcPts val="0"/>
              </a:spcAft>
              <a:buSzPts val="3000"/>
              <a:buNone/>
              <a:defRPr/>
            </a:lvl2pPr>
            <a:lvl3pPr lvl="2" algn="l" rtl="0">
              <a:lnSpc>
                <a:spcPct val="100000"/>
              </a:lnSpc>
              <a:spcBef>
                <a:spcPts val="0"/>
              </a:spcBef>
              <a:spcAft>
                <a:spcPts val="0"/>
              </a:spcAft>
              <a:buSzPts val="3000"/>
              <a:buNone/>
              <a:defRPr/>
            </a:lvl3pPr>
            <a:lvl4pPr lvl="3" algn="l" rtl="0">
              <a:lnSpc>
                <a:spcPct val="100000"/>
              </a:lnSpc>
              <a:spcBef>
                <a:spcPts val="0"/>
              </a:spcBef>
              <a:spcAft>
                <a:spcPts val="0"/>
              </a:spcAft>
              <a:buSzPts val="3000"/>
              <a:buNone/>
              <a:defRPr/>
            </a:lvl4pPr>
            <a:lvl5pPr lvl="4" algn="l" rtl="0">
              <a:lnSpc>
                <a:spcPct val="100000"/>
              </a:lnSpc>
              <a:spcBef>
                <a:spcPts val="0"/>
              </a:spcBef>
              <a:spcAft>
                <a:spcPts val="0"/>
              </a:spcAft>
              <a:buSzPts val="3000"/>
              <a:buNone/>
              <a:defRPr/>
            </a:lvl5pPr>
            <a:lvl6pPr lvl="5" algn="l" rtl="0">
              <a:lnSpc>
                <a:spcPct val="100000"/>
              </a:lnSpc>
              <a:spcBef>
                <a:spcPts val="0"/>
              </a:spcBef>
              <a:spcAft>
                <a:spcPts val="0"/>
              </a:spcAft>
              <a:buSzPts val="3000"/>
              <a:buNone/>
              <a:defRPr/>
            </a:lvl6pPr>
            <a:lvl7pPr lvl="6" algn="l" rtl="0">
              <a:lnSpc>
                <a:spcPct val="100000"/>
              </a:lnSpc>
              <a:spcBef>
                <a:spcPts val="0"/>
              </a:spcBef>
              <a:spcAft>
                <a:spcPts val="0"/>
              </a:spcAft>
              <a:buSzPts val="3000"/>
              <a:buNone/>
              <a:defRPr/>
            </a:lvl7pPr>
            <a:lvl8pPr lvl="7" algn="l" rtl="0">
              <a:lnSpc>
                <a:spcPct val="100000"/>
              </a:lnSpc>
              <a:spcBef>
                <a:spcPts val="0"/>
              </a:spcBef>
              <a:spcAft>
                <a:spcPts val="0"/>
              </a:spcAft>
              <a:buSzPts val="3000"/>
              <a:buNone/>
              <a:defRPr/>
            </a:lvl8pPr>
            <a:lvl9pPr lvl="8" algn="l" rtl="0">
              <a:lnSpc>
                <a:spcPct val="100000"/>
              </a:lnSpc>
              <a:spcBef>
                <a:spcPts val="0"/>
              </a:spcBef>
              <a:spcAft>
                <a:spcPts val="0"/>
              </a:spcAft>
              <a:buSzPts val="3000"/>
              <a:buNone/>
              <a:defRPr/>
            </a:lvl9pPr>
          </a:lstStyle>
          <a:p>
            <a:endParaRPr/>
          </a:p>
        </p:txBody>
      </p:sp>
      <p:sp>
        <p:nvSpPr>
          <p:cNvPr id="52" name="Google Shape;52;p13"/>
          <p:cNvSpPr txBox="1">
            <a:spLocks noGrp="1"/>
          </p:cNvSpPr>
          <p:nvPr>
            <p:ph type="body" idx="1"/>
          </p:nvPr>
        </p:nvSpPr>
        <p:spPr>
          <a:xfrm>
            <a:off x="311700" y="1327800"/>
            <a:ext cx="8520600" cy="21630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0"/>
              </a:spcBef>
              <a:spcAft>
                <a:spcPts val="0"/>
              </a:spcAft>
              <a:buSzPts val="1800"/>
              <a:buChar char="●"/>
              <a:defRPr/>
            </a:lvl1pPr>
            <a:lvl2pPr marL="914400" lvl="1" indent="-317500" algn="l" rtl="0">
              <a:lnSpc>
                <a:spcPct val="100000"/>
              </a:lnSpc>
              <a:spcBef>
                <a:spcPts val="1000"/>
              </a:spcBef>
              <a:spcAft>
                <a:spcPts val="0"/>
              </a:spcAft>
              <a:buSzPts val="1400"/>
              <a:buChar char="○"/>
              <a:defRPr/>
            </a:lvl2pPr>
            <a:lvl3pPr marL="1371600" lvl="2" indent="-317500" algn="l" rtl="0">
              <a:lnSpc>
                <a:spcPct val="100000"/>
              </a:lnSpc>
              <a:spcBef>
                <a:spcPts val="1000"/>
              </a:spcBef>
              <a:spcAft>
                <a:spcPts val="0"/>
              </a:spcAft>
              <a:buSzPts val="1400"/>
              <a:buChar char="■"/>
              <a:defRPr/>
            </a:lvl3pPr>
            <a:lvl4pPr marL="1828800" lvl="3" indent="-317500" algn="l" rtl="0">
              <a:lnSpc>
                <a:spcPct val="100000"/>
              </a:lnSpc>
              <a:spcBef>
                <a:spcPts val="1000"/>
              </a:spcBef>
              <a:spcAft>
                <a:spcPts val="0"/>
              </a:spcAft>
              <a:buSzPts val="1400"/>
              <a:buChar char="●"/>
              <a:defRPr/>
            </a:lvl4pPr>
            <a:lvl5pPr marL="2286000" lvl="4" indent="-317500" algn="l" rtl="0">
              <a:lnSpc>
                <a:spcPct val="100000"/>
              </a:lnSpc>
              <a:spcBef>
                <a:spcPts val="1000"/>
              </a:spcBef>
              <a:spcAft>
                <a:spcPts val="0"/>
              </a:spcAft>
              <a:buSzPts val="1400"/>
              <a:buChar char="○"/>
              <a:defRPr/>
            </a:lvl5pPr>
            <a:lvl6pPr marL="2743200" lvl="5" indent="-317500" algn="l" rtl="0">
              <a:lnSpc>
                <a:spcPct val="100000"/>
              </a:lnSpc>
              <a:spcBef>
                <a:spcPts val="0"/>
              </a:spcBef>
              <a:spcAft>
                <a:spcPts val="0"/>
              </a:spcAft>
              <a:buSzPts val="1400"/>
              <a:buChar char="■"/>
              <a:defRPr/>
            </a:lvl6pPr>
            <a:lvl7pPr marL="3200400" lvl="6" indent="-317500" algn="l" rtl="0">
              <a:lnSpc>
                <a:spcPct val="100000"/>
              </a:lnSpc>
              <a:spcBef>
                <a:spcPts val="0"/>
              </a:spcBef>
              <a:spcAft>
                <a:spcPts val="0"/>
              </a:spcAft>
              <a:buSzPts val="1400"/>
              <a:buChar char="●"/>
              <a:defRPr/>
            </a:lvl7pPr>
            <a:lvl8pPr marL="3657600" lvl="7" indent="-317500" algn="l" rtl="0">
              <a:lnSpc>
                <a:spcPct val="100000"/>
              </a:lnSpc>
              <a:spcBef>
                <a:spcPts val="0"/>
              </a:spcBef>
              <a:spcAft>
                <a:spcPts val="0"/>
              </a:spcAft>
              <a:buSzPts val="1400"/>
              <a:buChar char="○"/>
              <a:defRPr/>
            </a:lvl8pPr>
            <a:lvl9pPr marL="4114800" lvl="8" indent="-317500" algn="l" rtl="0">
              <a:lnSpc>
                <a:spcPct val="100000"/>
              </a:lnSpc>
              <a:spcBef>
                <a:spcPts val="0"/>
              </a:spcBef>
              <a:spcAft>
                <a:spcPts val="0"/>
              </a:spcAft>
              <a:buSzPts val="1400"/>
              <a:buChar char="■"/>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s"/>
              <a:t>‹Nº›</a:t>
            </a:fld>
            <a:endParaRPr/>
          </a:p>
        </p:txBody>
      </p:sp>
      <p:pic>
        <p:nvPicPr>
          <p:cNvPr id="54" name="Google Shape;54;p13"/>
          <p:cNvPicPr preferRelativeResize="0"/>
          <p:nvPr/>
        </p:nvPicPr>
        <p:blipFill rotWithShape="1">
          <a:blip r:embed="rId3">
            <a:alphaModFix/>
          </a:blip>
          <a:srcRect/>
          <a:stretch/>
        </p:blipFill>
        <p:spPr>
          <a:xfrm>
            <a:off x="3711600" y="4507200"/>
            <a:ext cx="1728000" cy="4896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59"/>
        <p:cNvGrpSpPr/>
        <p:nvPr/>
      </p:nvGrpSpPr>
      <p:grpSpPr>
        <a:xfrm>
          <a:off x="0" y="0"/>
          <a:ext cx="0" cy="0"/>
          <a:chOff x="0" y="0"/>
          <a:chExt cx="0" cy="0"/>
        </a:xfrm>
      </p:grpSpPr>
      <p:sp>
        <p:nvSpPr>
          <p:cNvPr id="60" name="Google Shape;60;p15"/>
          <p:cNvSpPr txBox="1">
            <a:spLocks noGrp="1"/>
          </p:cNvSpPr>
          <p:nvPr>
            <p:ph type="ctrTitle"/>
          </p:nvPr>
        </p:nvSpPr>
        <p:spPr>
          <a:xfrm>
            <a:off x="422142" y="34700"/>
            <a:ext cx="8282400" cy="21090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4800"/>
              <a:buNone/>
              <a:defRPr sz="4800"/>
            </a:lvl1pPr>
            <a:lvl2pPr lvl="1" algn="ctr" rtl="0">
              <a:lnSpc>
                <a:spcPct val="100000"/>
              </a:lnSpc>
              <a:spcBef>
                <a:spcPts val="0"/>
              </a:spcBef>
              <a:spcAft>
                <a:spcPts val="0"/>
              </a:spcAft>
              <a:buClr>
                <a:schemeClr val="lt1"/>
              </a:buClr>
              <a:buSzPts val="6000"/>
              <a:buNone/>
              <a:defRPr sz="6000">
                <a:solidFill>
                  <a:schemeClr val="lt1"/>
                </a:solidFill>
              </a:defRPr>
            </a:lvl2pPr>
            <a:lvl3pPr lvl="2" algn="ctr" rtl="0">
              <a:lnSpc>
                <a:spcPct val="100000"/>
              </a:lnSpc>
              <a:spcBef>
                <a:spcPts val="0"/>
              </a:spcBef>
              <a:spcAft>
                <a:spcPts val="0"/>
              </a:spcAft>
              <a:buClr>
                <a:schemeClr val="lt1"/>
              </a:buClr>
              <a:buSzPts val="6000"/>
              <a:buNone/>
              <a:defRPr sz="6000">
                <a:solidFill>
                  <a:schemeClr val="lt1"/>
                </a:solidFill>
              </a:defRPr>
            </a:lvl3pPr>
            <a:lvl4pPr lvl="3" algn="ctr" rtl="0">
              <a:lnSpc>
                <a:spcPct val="100000"/>
              </a:lnSpc>
              <a:spcBef>
                <a:spcPts val="0"/>
              </a:spcBef>
              <a:spcAft>
                <a:spcPts val="0"/>
              </a:spcAft>
              <a:buClr>
                <a:schemeClr val="lt1"/>
              </a:buClr>
              <a:buSzPts val="6000"/>
              <a:buNone/>
              <a:defRPr sz="6000">
                <a:solidFill>
                  <a:schemeClr val="lt1"/>
                </a:solidFill>
              </a:defRPr>
            </a:lvl4pPr>
            <a:lvl5pPr lvl="4" algn="ctr" rtl="0">
              <a:lnSpc>
                <a:spcPct val="100000"/>
              </a:lnSpc>
              <a:spcBef>
                <a:spcPts val="0"/>
              </a:spcBef>
              <a:spcAft>
                <a:spcPts val="0"/>
              </a:spcAft>
              <a:buClr>
                <a:schemeClr val="lt1"/>
              </a:buClr>
              <a:buSzPts val="6000"/>
              <a:buNone/>
              <a:defRPr sz="6000">
                <a:solidFill>
                  <a:schemeClr val="lt1"/>
                </a:solidFill>
              </a:defRPr>
            </a:lvl5pPr>
            <a:lvl6pPr lvl="5" algn="ctr" rtl="0">
              <a:lnSpc>
                <a:spcPct val="100000"/>
              </a:lnSpc>
              <a:spcBef>
                <a:spcPts val="0"/>
              </a:spcBef>
              <a:spcAft>
                <a:spcPts val="0"/>
              </a:spcAft>
              <a:buClr>
                <a:schemeClr val="lt1"/>
              </a:buClr>
              <a:buSzPts val="6000"/>
              <a:buNone/>
              <a:defRPr sz="6000">
                <a:solidFill>
                  <a:schemeClr val="lt1"/>
                </a:solidFill>
              </a:defRPr>
            </a:lvl6pPr>
            <a:lvl7pPr lvl="6" algn="ctr" rtl="0">
              <a:lnSpc>
                <a:spcPct val="100000"/>
              </a:lnSpc>
              <a:spcBef>
                <a:spcPts val="0"/>
              </a:spcBef>
              <a:spcAft>
                <a:spcPts val="0"/>
              </a:spcAft>
              <a:buClr>
                <a:schemeClr val="lt1"/>
              </a:buClr>
              <a:buSzPts val="6000"/>
              <a:buNone/>
              <a:defRPr sz="6000">
                <a:solidFill>
                  <a:schemeClr val="lt1"/>
                </a:solidFill>
              </a:defRPr>
            </a:lvl7pPr>
            <a:lvl8pPr lvl="7" algn="ctr" rtl="0">
              <a:lnSpc>
                <a:spcPct val="100000"/>
              </a:lnSpc>
              <a:spcBef>
                <a:spcPts val="0"/>
              </a:spcBef>
              <a:spcAft>
                <a:spcPts val="0"/>
              </a:spcAft>
              <a:buClr>
                <a:schemeClr val="lt1"/>
              </a:buClr>
              <a:buSzPts val="6000"/>
              <a:buNone/>
              <a:defRPr sz="6000">
                <a:solidFill>
                  <a:schemeClr val="lt1"/>
                </a:solidFill>
              </a:defRPr>
            </a:lvl8pPr>
            <a:lvl9pPr lvl="8" algn="ctr" rtl="0">
              <a:lnSpc>
                <a:spcPct val="100000"/>
              </a:lnSpc>
              <a:spcBef>
                <a:spcPts val="0"/>
              </a:spcBef>
              <a:spcAft>
                <a:spcPts val="0"/>
              </a:spcAft>
              <a:buClr>
                <a:schemeClr val="lt1"/>
              </a:buClr>
              <a:buSzPts val="6000"/>
              <a:buNone/>
              <a:defRPr sz="6000">
                <a:solidFill>
                  <a:schemeClr val="lt1"/>
                </a:solidFill>
              </a:defRPr>
            </a:lvl9pPr>
          </a:lstStyle>
          <a:p>
            <a:endParaRPr/>
          </a:p>
        </p:txBody>
      </p:sp>
      <p:sp>
        <p:nvSpPr>
          <p:cNvPr id="61" name="Google Shape;61;p15"/>
          <p:cNvSpPr txBox="1">
            <a:spLocks noGrp="1"/>
          </p:cNvSpPr>
          <p:nvPr>
            <p:ph type="subTitle" idx="1"/>
          </p:nvPr>
        </p:nvSpPr>
        <p:spPr>
          <a:xfrm>
            <a:off x="422142" y="2026650"/>
            <a:ext cx="8282400" cy="1260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3000"/>
            </a:lvl1pPr>
            <a:lvl2pPr lvl="1" algn="ctr" rtl="0">
              <a:lnSpc>
                <a:spcPct val="100000"/>
              </a:lnSpc>
              <a:spcBef>
                <a:spcPts val="0"/>
              </a:spcBef>
              <a:spcAft>
                <a:spcPts val="0"/>
              </a:spcAft>
              <a:buSzPts val="3600"/>
              <a:buFont typeface="Oswald"/>
              <a:buNone/>
              <a:defRPr sz="3600">
                <a:latin typeface="Oswald"/>
                <a:ea typeface="Oswald"/>
                <a:cs typeface="Oswald"/>
                <a:sym typeface="Oswald"/>
              </a:defRPr>
            </a:lvl2pPr>
            <a:lvl3pPr lvl="2" algn="ctr" rtl="0">
              <a:lnSpc>
                <a:spcPct val="100000"/>
              </a:lnSpc>
              <a:spcBef>
                <a:spcPts val="0"/>
              </a:spcBef>
              <a:spcAft>
                <a:spcPts val="0"/>
              </a:spcAft>
              <a:buSzPts val="3600"/>
              <a:buFont typeface="Oswald"/>
              <a:buNone/>
              <a:defRPr sz="3600">
                <a:latin typeface="Oswald"/>
                <a:ea typeface="Oswald"/>
                <a:cs typeface="Oswald"/>
                <a:sym typeface="Oswald"/>
              </a:defRPr>
            </a:lvl3pPr>
            <a:lvl4pPr lvl="3" algn="ctr" rtl="0">
              <a:lnSpc>
                <a:spcPct val="100000"/>
              </a:lnSpc>
              <a:spcBef>
                <a:spcPts val="0"/>
              </a:spcBef>
              <a:spcAft>
                <a:spcPts val="0"/>
              </a:spcAft>
              <a:buSzPts val="3600"/>
              <a:buFont typeface="Oswald"/>
              <a:buNone/>
              <a:defRPr sz="3600">
                <a:latin typeface="Oswald"/>
                <a:ea typeface="Oswald"/>
                <a:cs typeface="Oswald"/>
                <a:sym typeface="Oswald"/>
              </a:defRPr>
            </a:lvl4pPr>
            <a:lvl5pPr lvl="4" algn="ctr" rtl="0">
              <a:lnSpc>
                <a:spcPct val="100000"/>
              </a:lnSpc>
              <a:spcBef>
                <a:spcPts val="0"/>
              </a:spcBef>
              <a:spcAft>
                <a:spcPts val="0"/>
              </a:spcAft>
              <a:buSzPts val="3600"/>
              <a:buFont typeface="Oswald"/>
              <a:buNone/>
              <a:defRPr sz="3600">
                <a:latin typeface="Oswald"/>
                <a:ea typeface="Oswald"/>
                <a:cs typeface="Oswald"/>
                <a:sym typeface="Oswald"/>
              </a:defRPr>
            </a:lvl5pPr>
            <a:lvl6pPr lvl="5" algn="ctr" rtl="0">
              <a:lnSpc>
                <a:spcPct val="100000"/>
              </a:lnSpc>
              <a:spcBef>
                <a:spcPts val="0"/>
              </a:spcBef>
              <a:spcAft>
                <a:spcPts val="0"/>
              </a:spcAft>
              <a:buSzPts val="3600"/>
              <a:buFont typeface="Oswald"/>
              <a:buNone/>
              <a:defRPr sz="3600">
                <a:latin typeface="Oswald"/>
                <a:ea typeface="Oswald"/>
                <a:cs typeface="Oswald"/>
                <a:sym typeface="Oswald"/>
              </a:defRPr>
            </a:lvl6pPr>
            <a:lvl7pPr lvl="6" algn="ctr" rtl="0">
              <a:lnSpc>
                <a:spcPct val="100000"/>
              </a:lnSpc>
              <a:spcBef>
                <a:spcPts val="0"/>
              </a:spcBef>
              <a:spcAft>
                <a:spcPts val="0"/>
              </a:spcAft>
              <a:buSzPts val="3600"/>
              <a:buFont typeface="Oswald"/>
              <a:buNone/>
              <a:defRPr sz="3600">
                <a:latin typeface="Oswald"/>
                <a:ea typeface="Oswald"/>
                <a:cs typeface="Oswald"/>
                <a:sym typeface="Oswald"/>
              </a:defRPr>
            </a:lvl7pPr>
            <a:lvl8pPr lvl="7" algn="ctr" rtl="0">
              <a:lnSpc>
                <a:spcPct val="100000"/>
              </a:lnSpc>
              <a:spcBef>
                <a:spcPts val="0"/>
              </a:spcBef>
              <a:spcAft>
                <a:spcPts val="0"/>
              </a:spcAft>
              <a:buSzPts val="3600"/>
              <a:buFont typeface="Oswald"/>
              <a:buNone/>
              <a:defRPr sz="3600">
                <a:latin typeface="Oswald"/>
                <a:ea typeface="Oswald"/>
                <a:cs typeface="Oswald"/>
                <a:sym typeface="Oswald"/>
              </a:defRPr>
            </a:lvl8pPr>
            <a:lvl9pPr lvl="8" algn="ctr" rtl="0">
              <a:lnSpc>
                <a:spcPct val="100000"/>
              </a:lnSpc>
              <a:spcBef>
                <a:spcPts val="0"/>
              </a:spcBef>
              <a:spcAft>
                <a:spcPts val="0"/>
              </a:spcAft>
              <a:buSzPts val="3600"/>
              <a:buFont typeface="Oswald"/>
              <a:buNone/>
              <a:defRPr sz="3600">
                <a:latin typeface="Oswald"/>
                <a:ea typeface="Oswald"/>
                <a:cs typeface="Oswald"/>
                <a:sym typeface="Oswald"/>
              </a:defRPr>
            </a:lvl9pPr>
          </a:lstStyle>
          <a:p>
            <a:endParaRPr/>
          </a:p>
        </p:txBody>
      </p:sp>
      <p:sp>
        <p:nvSpPr>
          <p:cNvPr id="62" name="Google Shape;62;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s"/>
              <a:t>‹Nº›</a:t>
            </a:fld>
            <a:endParaRPr/>
          </a:p>
        </p:txBody>
      </p:sp>
      <p:pic>
        <p:nvPicPr>
          <p:cNvPr id="63" name="Google Shape;63;p15"/>
          <p:cNvPicPr preferRelativeResize="0"/>
          <p:nvPr/>
        </p:nvPicPr>
        <p:blipFill rotWithShape="1">
          <a:blip r:embed="rId3">
            <a:alphaModFix/>
          </a:blip>
          <a:srcRect/>
          <a:stretch/>
        </p:blipFill>
        <p:spPr>
          <a:xfrm>
            <a:off x="2710870" y="3411550"/>
            <a:ext cx="3708274" cy="105160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A7B17"/>
          </p15:clr>
        </p15:guide>
        <p15:guide id="2" pos="2880">
          <p15:clr>
            <a:srgbClr val="FA7B17"/>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64"/>
        <p:cNvGrpSpPr/>
        <p:nvPr/>
      </p:nvGrpSpPr>
      <p:grpSpPr>
        <a:xfrm>
          <a:off x="0" y="0"/>
          <a:ext cx="0" cy="0"/>
          <a:chOff x="0" y="0"/>
          <a:chExt cx="0" cy="0"/>
        </a:xfrm>
      </p:grpSpPr>
      <p:sp>
        <p:nvSpPr>
          <p:cNvPr id="65" name="Google Shape;65;p16"/>
          <p:cNvSpPr txBox="1">
            <a:spLocks noGrp="1"/>
          </p:cNvSpPr>
          <p:nvPr>
            <p:ph type="title"/>
          </p:nvPr>
        </p:nvSpPr>
        <p:spPr>
          <a:xfrm>
            <a:off x="311700" y="372500"/>
            <a:ext cx="8520600" cy="7335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3000"/>
              <a:buNone/>
              <a:defRPr/>
            </a:lvl1pPr>
            <a:lvl2pPr lvl="1" algn="l" rtl="0">
              <a:lnSpc>
                <a:spcPct val="100000"/>
              </a:lnSpc>
              <a:spcBef>
                <a:spcPts val="0"/>
              </a:spcBef>
              <a:spcAft>
                <a:spcPts val="0"/>
              </a:spcAft>
              <a:buSzPts val="3000"/>
              <a:buNone/>
              <a:defRPr/>
            </a:lvl2pPr>
            <a:lvl3pPr lvl="2" algn="l" rtl="0">
              <a:lnSpc>
                <a:spcPct val="100000"/>
              </a:lnSpc>
              <a:spcBef>
                <a:spcPts val="0"/>
              </a:spcBef>
              <a:spcAft>
                <a:spcPts val="0"/>
              </a:spcAft>
              <a:buSzPts val="3000"/>
              <a:buNone/>
              <a:defRPr/>
            </a:lvl3pPr>
            <a:lvl4pPr lvl="3" algn="l" rtl="0">
              <a:lnSpc>
                <a:spcPct val="100000"/>
              </a:lnSpc>
              <a:spcBef>
                <a:spcPts val="0"/>
              </a:spcBef>
              <a:spcAft>
                <a:spcPts val="0"/>
              </a:spcAft>
              <a:buSzPts val="3000"/>
              <a:buNone/>
              <a:defRPr/>
            </a:lvl4pPr>
            <a:lvl5pPr lvl="4" algn="l" rtl="0">
              <a:lnSpc>
                <a:spcPct val="100000"/>
              </a:lnSpc>
              <a:spcBef>
                <a:spcPts val="0"/>
              </a:spcBef>
              <a:spcAft>
                <a:spcPts val="0"/>
              </a:spcAft>
              <a:buSzPts val="3000"/>
              <a:buNone/>
              <a:defRPr/>
            </a:lvl5pPr>
            <a:lvl6pPr lvl="5" algn="l" rtl="0">
              <a:lnSpc>
                <a:spcPct val="100000"/>
              </a:lnSpc>
              <a:spcBef>
                <a:spcPts val="0"/>
              </a:spcBef>
              <a:spcAft>
                <a:spcPts val="0"/>
              </a:spcAft>
              <a:buSzPts val="3000"/>
              <a:buNone/>
              <a:defRPr/>
            </a:lvl6pPr>
            <a:lvl7pPr lvl="6" algn="l" rtl="0">
              <a:lnSpc>
                <a:spcPct val="100000"/>
              </a:lnSpc>
              <a:spcBef>
                <a:spcPts val="0"/>
              </a:spcBef>
              <a:spcAft>
                <a:spcPts val="0"/>
              </a:spcAft>
              <a:buSzPts val="3000"/>
              <a:buNone/>
              <a:defRPr/>
            </a:lvl7pPr>
            <a:lvl8pPr lvl="7" algn="l" rtl="0">
              <a:lnSpc>
                <a:spcPct val="100000"/>
              </a:lnSpc>
              <a:spcBef>
                <a:spcPts val="0"/>
              </a:spcBef>
              <a:spcAft>
                <a:spcPts val="0"/>
              </a:spcAft>
              <a:buSzPts val="3000"/>
              <a:buNone/>
              <a:defRPr/>
            </a:lvl8pPr>
            <a:lvl9pPr lvl="8" algn="l" rtl="0">
              <a:lnSpc>
                <a:spcPct val="100000"/>
              </a:lnSpc>
              <a:spcBef>
                <a:spcPts val="0"/>
              </a:spcBef>
              <a:spcAft>
                <a:spcPts val="0"/>
              </a:spcAft>
              <a:buSzPts val="3000"/>
              <a:buNone/>
              <a:defRPr/>
            </a:lvl9pPr>
          </a:lstStyle>
          <a:p>
            <a:endParaRPr/>
          </a:p>
        </p:txBody>
      </p:sp>
      <p:sp>
        <p:nvSpPr>
          <p:cNvPr id="66" name="Google Shape;66;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s"/>
              <a:t>‹Nº›</a:t>
            </a:fld>
            <a:endParaRPr/>
          </a:p>
        </p:txBody>
      </p:sp>
      <p:pic>
        <p:nvPicPr>
          <p:cNvPr id="67" name="Google Shape;67;p16"/>
          <p:cNvPicPr preferRelativeResize="0"/>
          <p:nvPr/>
        </p:nvPicPr>
        <p:blipFill rotWithShape="1">
          <a:blip r:embed="rId3">
            <a:alphaModFix/>
          </a:blip>
          <a:srcRect/>
          <a:stretch/>
        </p:blipFill>
        <p:spPr>
          <a:xfrm>
            <a:off x="3711600" y="4507200"/>
            <a:ext cx="1729074" cy="490325"/>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guide id="2" orient="horz" pos="1587">
          <p15:clr>
            <a:srgbClr val="FA7B17"/>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ítulo y cuerpo Con Foto">
  <p:cSld name="TITLE_AND_BODY_1_1_1">
    <p:bg>
      <p:bgPr>
        <a:blipFill>
          <a:blip r:embed="rId2">
            <a:alphaModFix/>
          </a:blip>
          <a:stretch>
            <a:fillRect/>
          </a:stretch>
        </a:blipFill>
        <a:effectLst/>
      </p:bgPr>
    </p:bg>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a:off x="311700" y="372500"/>
            <a:ext cx="4990500" cy="7335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3000"/>
              <a:buNone/>
              <a:defRPr b="1"/>
            </a:lvl1pPr>
            <a:lvl2pPr lvl="1" algn="l" rtl="0">
              <a:lnSpc>
                <a:spcPct val="100000"/>
              </a:lnSpc>
              <a:spcBef>
                <a:spcPts val="0"/>
              </a:spcBef>
              <a:spcAft>
                <a:spcPts val="0"/>
              </a:spcAft>
              <a:buSzPts val="3000"/>
              <a:buNone/>
              <a:defRPr/>
            </a:lvl2pPr>
            <a:lvl3pPr lvl="2" algn="l" rtl="0">
              <a:lnSpc>
                <a:spcPct val="100000"/>
              </a:lnSpc>
              <a:spcBef>
                <a:spcPts val="0"/>
              </a:spcBef>
              <a:spcAft>
                <a:spcPts val="0"/>
              </a:spcAft>
              <a:buSzPts val="3000"/>
              <a:buNone/>
              <a:defRPr/>
            </a:lvl3pPr>
            <a:lvl4pPr lvl="3" algn="l" rtl="0">
              <a:lnSpc>
                <a:spcPct val="100000"/>
              </a:lnSpc>
              <a:spcBef>
                <a:spcPts val="0"/>
              </a:spcBef>
              <a:spcAft>
                <a:spcPts val="0"/>
              </a:spcAft>
              <a:buSzPts val="3000"/>
              <a:buNone/>
              <a:defRPr/>
            </a:lvl4pPr>
            <a:lvl5pPr lvl="4" algn="l" rtl="0">
              <a:lnSpc>
                <a:spcPct val="100000"/>
              </a:lnSpc>
              <a:spcBef>
                <a:spcPts val="0"/>
              </a:spcBef>
              <a:spcAft>
                <a:spcPts val="0"/>
              </a:spcAft>
              <a:buSzPts val="3000"/>
              <a:buNone/>
              <a:defRPr/>
            </a:lvl5pPr>
            <a:lvl6pPr lvl="5" algn="l" rtl="0">
              <a:lnSpc>
                <a:spcPct val="100000"/>
              </a:lnSpc>
              <a:spcBef>
                <a:spcPts val="0"/>
              </a:spcBef>
              <a:spcAft>
                <a:spcPts val="0"/>
              </a:spcAft>
              <a:buSzPts val="3000"/>
              <a:buNone/>
              <a:defRPr/>
            </a:lvl6pPr>
            <a:lvl7pPr lvl="6" algn="l" rtl="0">
              <a:lnSpc>
                <a:spcPct val="100000"/>
              </a:lnSpc>
              <a:spcBef>
                <a:spcPts val="0"/>
              </a:spcBef>
              <a:spcAft>
                <a:spcPts val="0"/>
              </a:spcAft>
              <a:buSzPts val="3000"/>
              <a:buNone/>
              <a:defRPr/>
            </a:lvl7pPr>
            <a:lvl8pPr lvl="7" algn="l" rtl="0">
              <a:lnSpc>
                <a:spcPct val="100000"/>
              </a:lnSpc>
              <a:spcBef>
                <a:spcPts val="0"/>
              </a:spcBef>
              <a:spcAft>
                <a:spcPts val="0"/>
              </a:spcAft>
              <a:buSzPts val="3000"/>
              <a:buNone/>
              <a:defRPr/>
            </a:lvl8pPr>
            <a:lvl9pPr lvl="8" algn="l" rtl="0">
              <a:lnSpc>
                <a:spcPct val="100000"/>
              </a:lnSpc>
              <a:spcBef>
                <a:spcPts val="0"/>
              </a:spcBef>
              <a:spcAft>
                <a:spcPts val="0"/>
              </a:spcAft>
              <a:buSzPts val="3000"/>
              <a:buNone/>
              <a:defRPr/>
            </a:lvl9pPr>
          </a:lstStyle>
          <a:p>
            <a:endParaRPr/>
          </a:p>
        </p:txBody>
      </p:sp>
      <p:sp>
        <p:nvSpPr>
          <p:cNvPr id="80" name="Google Shape;80;p19"/>
          <p:cNvSpPr txBox="1">
            <a:spLocks noGrp="1"/>
          </p:cNvSpPr>
          <p:nvPr>
            <p:ph type="body" idx="1"/>
          </p:nvPr>
        </p:nvSpPr>
        <p:spPr>
          <a:xfrm>
            <a:off x="311700" y="1328400"/>
            <a:ext cx="4550700" cy="21630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0"/>
              </a:spcBef>
              <a:spcAft>
                <a:spcPts val="0"/>
              </a:spcAft>
              <a:buSzPts val="1800"/>
              <a:buChar char="●"/>
              <a:defRPr/>
            </a:lvl1pPr>
            <a:lvl2pPr marL="914400" lvl="1" indent="-317500" algn="l" rtl="0">
              <a:lnSpc>
                <a:spcPct val="100000"/>
              </a:lnSpc>
              <a:spcBef>
                <a:spcPts val="1000"/>
              </a:spcBef>
              <a:spcAft>
                <a:spcPts val="0"/>
              </a:spcAft>
              <a:buSzPts val="1400"/>
              <a:buChar char="○"/>
              <a:defRPr/>
            </a:lvl2pPr>
            <a:lvl3pPr marL="1371600" lvl="2" indent="-317500" algn="l" rtl="0">
              <a:lnSpc>
                <a:spcPct val="100000"/>
              </a:lnSpc>
              <a:spcBef>
                <a:spcPts val="1000"/>
              </a:spcBef>
              <a:spcAft>
                <a:spcPts val="0"/>
              </a:spcAft>
              <a:buSzPts val="1400"/>
              <a:buChar char="■"/>
              <a:defRPr/>
            </a:lvl3pPr>
            <a:lvl4pPr marL="1828800" lvl="3" indent="-317500" algn="l" rtl="0">
              <a:lnSpc>
                <a:spcPct val="100000"/>
              </a:lnSpc>
              <a:spcBef>
                <a:spcPts val="1000"/>
              </a:spcBef>
              <a:spcAft>
                <a:spcPts val="0"/>
              </a:spcAft>
              <a:buSzPts val="1400"/>
              <a:buChar char="●"/>
              <a:defRPr/>
            </a:lvl4pPr>
            <a:lvl5pPr marL="2286000" lvl="4" indent="-317500" algn="l" rtl="0">
              <a:lnSpc>
                <a:spcPct val="100000"/>
              </a:lnSpc>
              <a:spcBef>
                <a:spcPts val="1000"/>
              </a:spcBef>
              <a:spcAft>
                <a:spcPts val="0"/>
              </a:spcAft>
              <a:buSzPts val="1400"/>
              <a:buChar char="○"/>
              <a:defRPr/>
            </a:lvl5pPr>
            <a:lvl6pPr marL="2743200" lvl="5" indent="-317500" algn="l" rtl="0">
              <a:lnSpc>
                <a:spcPct val="100000"/>
              </a:lnSpc>
              <a:spcBef>
                <a:spcPts val="0"/>
              </a:spcBef>
              <a:spcAft>
                <a:spcPts val="0"/>
              </a:spcAft>
              <a:buSzPts val="1400"/>
              <a:buChar char="■"/>
              <a:defRPr/>
            </a:lvl6pPr>
            <a:lvl7pPr marL="3200400" lvl="6" indent="-317500" algn="l" rtl="0">
              <a:lnSpc>
                <a:spcPct val="100000"/>
              </a:lnSpc>
              <a:spcBef>
                <a:spcPts val="0"/>
              </a:spcBef>
              <a:spcAft>
                <a:spcPts val="0"/>
              </a:spcAft>
              <a:buSzPts val="1400"/>
              <a:buChar char="●"/>
              <a:defRPr/>
            </a:lvl7pPr>
            <a:lvl8pPr marL="3657600" lvl="7" indent="-317500" algn="l" rtl="0">
              <a:lnSpc>
                <a:spcPct val="100000"/>
              </a:lnSpc>
              <a:spcBef>
                <a:spcPts val="0"/>
              </a:spcBef>
              <a:spcAft>
                <a:spcPts val="0"/>
              </a:spcAft>
              <a:buSzPts val="1400"/>
              <a:buChar char="○"/>
              <a:defRPr/>
            </a:lvl8pPr>
            <a:lvl9pPr marL="4114800" lvl="8" indent="-317500" algn="l" rtl="0">
              <a:lnSpc>
                <a:spcPct val="100000"/>
              </a:lnSpc>
              <a:spcBef>
                <a:spcPts val="0"/>
              </a:spcBef>
              <a:spcAft>
                <a:spcPts val="0"/>
              </a:spcAft>
              <a:buSzPts val="1400"/>
              <a:buChar char="■"/>
              <a:defRPr/>
            </a:lvl9pPr>
          </a:lstStyle>
          <a:p>
            <a:endParaRPr/>
          </a:p>
        </p:txBody>
      </p:sp>
      <p:sp>
        <p:nvSpPr>
          <p:cNvPr id="81" name="Google Shape;81;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s"/>
              <a:t>‹Nº›</a:t>
            </a:fld>
            <a:endParaRPr/>
          </a:p>
        </p:txBody>
      </p:sp>
      <p:pic>
        <p:nvPicPr>
          <p:cNvPr id="82" name="Google Shape;82;p19"/>
          <p:cNvPicPr preferRelativeResize="0"/>
          <p:nvPr/>
        </p:nvPicPr>
        <p:blipFill rotWithShape="1">
          <a:blip r:embed="rId3">
            <a:alphaModFix/>
          </a:blip>
          <a:srcRect/>
          <a:stretch/>
        </p:blipFill>
        <p:spPr>
          <a:xfrm>
            <a:off x="3711600" y="4508175"/>
            <a:ext cx="1728000" cy="48960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A7B17"/>
          </p15:clr>
        </p15:guide>
        <p15:guide id="2" pos="2880">
          <p15:clr>
            <a:srgbClr val="FA7B17"/>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s"/>
              <a:t>‹Nº›</a:t>
            </a:fld>
            <a:endParaRPr/>
          </a:p>
        </p:txBody>
      </p:sp>
      <p:sp>
        <p:nvSpPr>
          <p:cNvPr id="85" name="Google Shape;85;p20"/>
          <p:cNvSpPr txBox="1">
            <a:spLocks noGrp="1"/>
          </p:cNvSpPr>
          <p:nvPr>
            <p:ph type="ctrTitle"/>
          </p:nvPr>
        </p:nvSpPr>
        <p:spPr>
          <a:xfrm>
            <a:off x="430800" y="375900"/>
            <a:ext cx="8282400" cy="1376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4800"/>
              <a:buNone/>
              <a:defRPr sz="4800" b="1"/>
            </a:lvl1pPr>
            <a:lvl2pPr lvl="1" algn="ctr" rtl="0">
              <a:lnSpc>
                <a:spcPct val="100000"/>
              </a:lnSpc>
              <a:spcBef>
                <a:spcPts val="0"/>
              </a:spcBef>
              <a:spcAft>
                <a:spcPts val="0"/>
              </a:spcAft>
              <a:buClr>
                <a:schemeClr val="lt1"/>
              </a:buClr>
              <a:buSzPts val="6000"/>
              <a:buNone/>
              <a:defRPr sz="6000">
                <a:solidFill>
                  <a:schemeClr val="lt1"/>
                </a:solidFill>
              </a:defRPr>
            </a:lvl2pPr>
            <a:lvl3pPr lvl="2" algn="ctr" rtl="0">
              <a:lnSpc>
                <a:spcPct val="100000"/>
              </a:lnSpc>
              <a:spcBef>
                <a:spcPts val="0"/>
              </a:spcBef>
              <a:spcAft>
                <a:spcPts val="0"/>
              </a:spcAft>
              <a:buClr>
                <a:schemeClr val="lt1"/>
              </a:buClr>
              <a:buSzPts val="6000"/>
              <a:buNone/>
              <a:defRPr sz="6000">
                <a:solidFill>
                  <a:schemeClr val="lt1"/>
                </a:solidFill>
              </a:defRPr>
            </a:lvl3pPr>
            <a:lvl4pPr lvl="3" algn="ctr" rtl="0">
              <a:lnSpc>
                <a:spcPct val="100000"/>
              </a:lnSpc>
              <a:spcBef>
                <a:spcPts val="0"/>
              </a:spcBef>
              <a:spcAft>
                <a:spcPts val="0"/>
              </a:spcAft>
              <a:buClr>
                <a:schemeClr val="lt1"/>
              </a:buClr>
              <a:buSzPts val="6000"/>
              <a:buNone/>
              <a:defRPr sz="6000">
                <a:solidFill>
                  <a:schemeClr val="lt1"/>
                </a:solidFill>
              </a:defRPr>
            </a:lvl4pPr>
            <a:lvl5pPr lvl="4" algn="ctr" rtl="0">
              <a:lnSpc>
                <a:spcPct val="100000"/>
              </a:lnSpc>
              <a:spcBef>
                <a:spcPts val="0"/>
              </a:spcBef>
              <a:spcAft>
                <a:spcPts val="0"/>
              </a:spcAft>
              <a:buClr>
                <a:schemeClr val="lt1"/>
              </a:buClr>
              <a:buSzPts val="6000"/>
              <a:buNone/>
              <a:defRPr sz="6000">
                <a:solidFill>
                  <a:schemeClr val="lt1"/>
                </a:solidFill>
              </a:defRPr>
            </a:lvl5pPr>
            <a:lvl6pPr lvl="5" algn="ctr" rtl="0">
              <a:lnSpc>
                <a:spcPct val="100000"/>
              </a:lnSpc>
              <a:spcBef>
                <a:spcPts val="0"/>
              </a:spcBef>
              <a:spcAft>
                <a:spcPts val="0"/>
              </a:spcAft>
              <a:buClr>
                <a:schemeClr val="lt1"/>
              </a:buClr>
              <a:buSzPts val="6000"/>
              <a:buNone/>
              <a:defRPr sz="6000">
                <a:solidFill>
                  <a:schemeClr val="lt1"/>
                </a:solidFill>
              </a:defRPr>
            </a:lvl6pPr>
            <a:lvl7pPr lvl="6" algn="ctr" rtl="0">
              <a:lnSpc>
                <a:spcPct val="100000"/>
              </a:lnSpc>
              <a:spcBef>
                <a:spcPts val="0"/>
              </a:spcBef>
              <a:spcAft>
                <a:spcPts val="0"/>
              </a:spcAft>
              <a:buClr>
                <a:schemeClr val="lt1"/>
              </a:buClr>
              <a:buSzPts val="6000"/>
              <a:buNone/>
              <a:defRPr sz="6000">
                <a:solidFill>
                  <a:schemeClr val="lt1"/>
                </a:solidFill>
              </a:defRPr>
            </a:lvl7pPr>
            <a:lvl8pPr lvl="7" algn="ctr" rtl="0">
              <a:lnSpc>
                <a:spcPct val="100000"/>
              </a:lnSpc>
              <a:spcBef>
                <a:spcPts val="0"/>
              </a:spcBef>
              <a:spcAft>
                <a:spcPts val="0"/>
              </a:spcAft>
              <a:buClr>
                <a:schemeClr val="lt1"/>
              </a:buClr>
              <a:buSzPts val="6000"/>
              <a:buNone/>
              <a:defRPr sz="6000">
                <a:solidFill>
                  <a:schemeClr val="lt1"/>
                </a:solidFill>
              </a:defRPr>
            </a:lvl8pPr>
            <a:lvl9pPr lvl="8" algn="ctr" rtl="0">
              <a:lnSpc>
                <a:spcPct val="100000"/>
              </a:lnSpc>
              <a:spcBef>
                <a:spcPts val="0"/>
              </a:spcBef>
              <a:spcAft>
                <a:spcPts val="0"/>
              </a:spcAft>
              <a:buClr>
                <a:schemeClr val="lt1"/>
              </a:buClr>
              <a:buSzPts val="6000"/>
              <a:buNone/>
              <a:defRPr sz="6000">
                <a:solidFill>
                  <a:schemeClr val="lt1"/>
                </a:solidFill>
              </a:defRPr>
            </a:lvl9pPr>
          </a:lstStyle>
          <a:p>
            <a:endParaRPr/>
          </a:p>
        </p:txBody>
      </p:sp>
      <p:pic>
        <p:nvPicPr>
          <p:cNvPr id="86" name="Google Shape;86;p20"/>
          <p:cNvPicPr preferRelativeResize="0"/>
          <p:nvPr/>
        </p:nvPicPr>
        <p:blipFill rotWithShape="1">
          <a:blip r:embed="rId3">
            <a:alphaModFix/>
          </a:blip>
          <a:srcRect/>
          <a:stretch/>
        </p:blipFill>
        <p:spPr>
          <a:xfrm>
            <a:off x="1634238" y="2886450"/>
            <a:ext cx="5863950" cy="1662925"/>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A7B17"/>
          </p15:clr>
        </p15:guide>
        <p15:guide id="2" pos="2880">
          <p15:clr>
            <a:srgbClr val="FA7B17"/>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acía 1">
  <p:cSld name="BLANK_1">
    <p:bg>
      <p:bgPr>
        <a:blipFill>
          <a:blip r:embed="rId2">
            <a:alphaModFix/>
          </a:blip>
          <a:stretch>
            <a:fillRect/>
          </a:stretch>
        </a:blipFill>
        <a:effectLst/>
      </p:bgPr>
    </p:bg>
    <p:spTree>
      <p:nvGrpSpPr>
        <p:cNvPr id="1" name="Shape 87"/>
        <p:cNvGrpSpPr/>
        <p:nvPr/>
      </p:nvGrpSpPr>
      <p:grpSpPr>
        <a:xfrm>
          <a:off x="0" y="0"/>
          <a:ext cx="0" cy="0"/>
          <a:chOff x="0" y="0"/>
          <a:chExt cx="0" cy="0"/>
        </a:xfrm>
      </p:grpSpPr>
      <p:sp>
        <p:nvSpPr>
          <p:cNvPr id="88" name="Google Shape;88;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s"/>
              <a:t>‹Nº›</a:t>
            </a:fld>
            <a:endParaRPr/>
          </a:p>
        </p:txBody>
      </p:sp>
      <p:sp>
        <p:nvSpPr>
          <p:cNvPr id="89" name="Google Shape;89;p21"/>
          <p:cNvSpPr txBox="1">
            <a:spLocks noGrp="1"/>
          </p:cNvSpPr>
          <p:nvPr>
            <p:ph type="ctrTitle"/>
          </p:nvPr>
        </p:nvSpPr>
        <p:spPr>
          <a:xfrm>
            <a:off x="430800" y="375900"/>
            <a:ext cx="8282400" cy="1376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4800"/>
              <a:buNone/>
              <a:defRPr sz="4800" b="1"/>
            </a:lvl1pPr>
            <a:lvl2pPr lvl="1" algn="ctr" rtl="0">
              <a:lnSpc>
                <a:spcPct val="100000"/>
              </a:lnSpc>
              <a:spcBef>
                <a:spcPts val="0"/>
              </a:spcBef>
              <a:spcAft>
                <a:spcPts val="0"/>
              </a:spcAft>
              <a:buClr>
                <a:schemeClr val="lt1"/>
              </a:buClr>
              <a:buSzPts val="6000"/>
              <a:buNone/>
              <a:defRPr sz="6000">
                <a:solidFill>
                  <a:schemeClr val="lt1"/>
                </a:solidFill>
              </a:defRPr>
            </a:lvl2pPr>
            <a:lvl3pPr lvl="2" algn="ctr" rtl="0">
              <a:lnSpc>
                <a:spcPct val="100000"/>
              </a:lnSpc>
              <a:spcBef>
                <a:spcPts val="0"/>
              </a:spcBef>
              <a:spcAft>
                <a:spcPts val="0"/>
              </a:spcAft>
              <a:buClr>
                <a:schemeClr val="lt1"/>
              </a:buClr>
              <a:buSzPts val="6000"/>
              <a:buNone/>
              <a:defRPr sz="6000">
                <a:solidFill>
                  <a:schemeClr val="lt1"/>
                </a:solidFill>
              </a:defRPr>
            </a:lvl3pPr>
            <a:lvl4pPr lvl="3" algn="ctr" rtl="0">
              <a:lnSpc>
                <a:spcPct val="100000"/>
              </a:lnSpc>
              <a:spcBef>
                <a:spcPts val="0"/>
              </a:spcBef>
              <a:spcAft>
                <a:spcPts val="0"/>
              </a:spcAft>
              <a:buClr>
                <a:schemeClr val="lt1"/>
              </a:buClr>
              <a:buSzPts val="6000"/>
              <a:buNone/>
              <a:defRPr sz="6000">
                <a:solidFill>
                  <a:schemeClr val="lt1"/>
                </a:solidFill>
              </a:defRPr>
            </a:lvl4pPr>
            <a:lvl5pPr lvl="4" algn="ctr" rtl="0">
              <a:lnSpc>
                <a:spcPct val="100000"/>
              </a:lnSpc>
              <a:spcBef>
                <a:spcPts val="0"/>
              </a:spcBef>
              <a:spcAft>
                <a:spcPts val="0"/>
              </a:spcAft>
              <a:buClr>
                <a:schemeClr val="lt1"/>
              </a:buClr>
              <a:buSzPts val="6000"/>
              <a:buNone/>
              <a:defRPr sz="6000">
                <a:solidFill>
                  <a:schemeClr val="lt1"/>
                </a:solidFill>
              </a:defRPr>
            </a:lvl5pPr>
            <a:lvl6pPr lvl="5" algn="ctr" rtl="0">
              <a:lnSpc>
                <a:spcPct val="100000"/>
              </a:lnSpc>
              <a:spcBef>
                <a:spcPts val="0"/>
              </a:spcBef>
              <a:spcAft>
                <a:spcPts val="0"/>
              </a:spcAft>
              <a:buClr>
                <a:schemeClr val="lt1"/>
              </a:buClr>
              <a:buSzPts val="6000"/>
              <a:buNone/>
              <a:defRPr sz="6000">
                <a:solidFill>
                  <a:schemeClr val="lt1"/>
                </a:solidFill>
              </a:defRPr>
            </a:lvl6pPr>
            <a:lvl7pPr lvl="6" algn="ctr" rtl="0">
              <a:lnSpc>
                <a:spcPct val="100000"/>
              </a:lnSpc>
              <a:spcBef>
                <a:spcPts val="0"/>
              </a:spcBef>
              <a:spcAft>
                <a:spcPts val="0"/>
              </a:spcAft>
              <a:buClr>
                <a:schemeClr val="lt1"/>
              </a:buClr>
              <a:buSzPts val="6000"/>
              <a:buNone/>
              <a:defRPr sz="6000">
                <a:solidFill>
                  <a:schemeClr val="lt1"/>
                </a:solidFill>
              </a:defRPr>
            </a:lvl7pPr>
            <a:lvl8pPr lvl="7" algn="ctr" rtl="0">
              <a:lnSpc>
                <a:spcPct val="100000"/>
              </a:lnSpc>
              <a:spcBef>
                <a:spcPts val="0"/>
              </a:spcBef>
              <a:spcAft>
                <a:spcPts val="0"/>
              </a:spcAft>
              <a:buClr>
                <a:schemeClr val="lt1"/>
              </a:buClr>
              <a:buSzPts val="6000"/>
              <a:buNone/>
              <a:defRPr sz="6000">
                <a:solidFill>
                  <a:schemeClr val="lt1"/>
                </a:solidFill>
              </a:defRPr>
            </a:lvl8pPr>
            <a:lvl9pPr lvl="8" algn="ctr" rtl="0">
              <a:lnSpc>
                <a:spcPct val="100000"/>
              </a:lnSpc>
              <a:spcBef>
                <a:spcPts val="0"/>
              </a:spcBef>
              <a:spcAft>
                <a:spcPts val="0"/>
              </a:spcAft>
              <a:buClr>
                <a:schemeClr val="lt1"/>
              </a:buClr>
              <a:buSzPts val="6000"/>
              <a:buNone/>
              <a:defRPr sz="6000">
                <a:solidFill>
                  <a:schemeClr val="lt1"/>
                </a:solidFill>
              </a:defRPr>
            </a:lvl9pPr>
          </a:lstStyle>
          <a:p>
            <a:endParaRPr/>
          </a:p>
        </p:txBody>
      </p:sp>
      <p:pic>
        <p:nvPicPr>
          <p:cNvPr id="90" name="Google Shape;90;p21"/>
          <p:cNvPicPr preferRelativeResize="0"/>
          <p:nvPr/>
        </p:nvPicPr>
        <p:blipFill rotWithShape="1">
          <a:blip r:embed="rId3">
            <a:alphaModFix/>
          </a:blip>
          <a:srcRect/>
          <a:stretch/>
        </p:blipFill>
        <p:spPr>
          <a:xfrm>
            <a:off x="3700633" y="4507200"/>
            <a:ext cx="1729074" cy="490325"/>
          </a:xfrm>
          <a:prstGeom prst="rect">
            <a:avLst/>
          </a:prstGeom>
          <a:noFill/>
          <a:ln>
            <a:noFill/>
          </a:ln>
        </p:spPr>
      </p:pic>
      <p:sp>
        <p:nvSpPr>
          <p:cNvPr id="91" name="Google Shape;91;p21"/>
          <p:cNvSpPr txBox="1">
            <a:spLocks noGrp="1"/>
          </p:cNvSpPr>
          <p:nvPr>
            <p:ph type="subTitle" idx="1"/>
          </p:nvPr>
        </p:nvSpPr>
        <p:spPr>
          <a:xfrm>
            <a:off x="424299" y="1733134"/>
            <a:ext cx="8282400" cy="1260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3000"/>
            </a:lvl1pPr>
            <a:lvl2pPr lvl="1" algn="ctr" rtl="0">
              <a:lnSpc>
                <a:spcPct val="100000"/>
              </a:lnSpc>
              <a:spcBef>
                <a:spcPts val="0"/>
              </a:spcBef>
              <a:spcAft>
                <a:spcPts val="0"/>
              </a:spcAft>
              <a:buSzPts val="3600"/>
              <a:buFont typeface="Oswald"/>
              <a:buNone/>
              <a:defRPr sz="3600">
                <a:latin typeface="Oswald"/>
                <a:ea typeface="Oswald"/>
                <a:cs typeface="Oswald"/>
                <a:sym typeface="Oswald"/>
              </a:defRPr>
            </a:lvl2pPr>
            <a:lvl3pPr lvl="2" algn="ctr" rtl="0">
              <a:lnSpc>
                <a:spcPct val="100000"/>
              </a:lnSpc>
              <a:spcBef>
                <a:spcPts val="0"/>
              </a:spcBef>
              <a:spcAft>
                <a:spcPts val="0"/>
              </a:spcAft>
              <a:buSzPts val="3600"/>
              <a:buFont typeface="Oswald"/>
              <a:buNone/>
              <a:defRPr sz="3600">
                <a:latin typeface="Oswald"/>
                <a:ea typeface="Oswald"/>
                <a:cs typeface="Oswald"/>
                <a:sym typeface="Oswald"/>
              </a:defRPr>
            </a:lvl3pPr>
            <a:lvl4pPr lvl="3" algn="ctr" rtl="0">
              <a:lnSpc>
                <a:spcPct val="100000"/>
              </a:lnSpc>
              <a:spcBef>
                <a:spcPts val="0"/>
              </a:spcBef>
              <a:spcAft>
                <a:spcPts val="0"/>
              </a:spcAft>
              <a:buSzPts val="3600"/>
              <a:buFont typeface="Oswald"/>
              <a:buNone/>
              <a:defRPr sz="3600">
                <a:latin typeface="Oswald"/>
                <a:ea typeface="Oswald"/>
                <a:cs typeface="Oswald"/>
                <a:sym typeface="Oswald"/>
              </a:defRPr>
            </a:lvl4pPr>
            <a:lvl5pPr lvl="4" algn="ctr" rtl="0">
              <a:lnSpc>
                <a:spcPct val="100000"/>
              </a:lnSpc>
              <a:spcBef>
                <a:spcPts val="0"/>
              </a:spcBef>
              <a:spcAft>
                <a:spcPts val="0"/>
              </a:spcAft>
              <a:buSzPts val="3600"/>
              <a:buFont typeface="Oswald"/>
              <a:buNone/>
              <a:defRPr sz="3600">
                <a:latin typeface="Oswald"/>
                <a:ea typeface="Oswald"/>
                <a:cs typeface="Oswald"/>
                <a:sym typeface="Oswald"/>
              </a:defRPr>
            </a:lvl5pPr>
            <a:lvl6pPr lvl="5" algn="ctr" rtl="0">
              <a:lnSpc>
                <a:spcPct val="100000"/>
              </a:lnSpc>
              <a:spcBef>
                <a:spcPts val="0"/>
              </a:spcBef>
              <a:spcAft>
                <a:spcPts val="0"/>
              </a:spcAft>
              <a:buSzPts val="3600"/>
              <a:buFont typeface="Oswald"/>
              <a:buNone/>
              <a:defRPr sz="3600">
                <a:latin typeface="Oswald"/>
                <a:ea typeface="Oswald"/>
                <a:cs typeface="Oswald"/>
                <a:sym typeface="Oswald"/>
              </a:defRPr>
            </a:lvl6pPr>
            <a:lvl7pPr lvl="6" algn="ctr" rtl="0">
              <a:lnSpc>
                <a:spcPct val="100000"/>
              </a:lnSpc>
              <a:spcBef>
                <a:spcPts val="0"/>
              </a:spcBef>
              <a:spcAft>
                <a:spcPts val="0"/>
              </a:spcAft>
              <a:buSzPts val="3600"/>
              <a:buFont typeface="Oswald"/>
              <a:buNone/>
              <a:defRPr sz="3600">
                <a:latin typeface="Oswald"/>
                <a:ea typeface="Oswald"/>
                <a:cs typeface="Oswald"/>
                <a:sym typeface="Oswald"/>
              </a:defRPr>
            </a:lvl7pPr>
            <a:lvl8pPr lvl="7" algn="ctr" rtl="0">
              <a:lnSpc>
                <a:spcPct val="100000"/>
              </a:lnSpc>
              <a:spcBef>
                <a:spcPts val="0"/>
              </a:spcBef>
              <a:spcAft>
                <a:spcPts val="0"/>
              </a:spcAft>
              <a:buSzPts val="3600"/>
              <a:buFont typeface="Oswald"/>
              <a:buNone/>
              <a:defRPr sz="3600">
                <a:latin typeface="Oswald"/>
                <a:ea typeface="Oswald"/>
                <a:cs typeface="Oswald"/>
                <a:sym typeface="Oswald"/>
              </a:defRPr>
            </a:lvl8pPr>
            <a:lvl9pPr lvl="8" algn="ctr" rtl="0">
              <a:lnSpc>
                <a:spcPct val="100000"/>
              </a:lnSpc>
              <a:spcBef>
                <a:spcPts val="0"/>
              </a:spcBef>
              <a:spcAft>
                <a:spcPts val="0"/>
              </a:spcAft>
              <a:buSzPts val="3600"/>
              <a:buFont typeface="Oswald"/>
              <a:buNone/>
              <a:defRPr sz="3600">
                <a:latin typeface="Oswald"/>
                <a:ea typeface="Oswald"/>
                <a:cs typeface="Oswald"/>
                <a:sym typeface="Oswald"/>
              </a:defRPr>
            </a:lvl9pPr>
          </a:lstStyle>
          <a:p>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2880">
          <p15:clr>
            <a:srgbClr val="FA7B17"/>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blipFill>
          <a:blip r:embed="rId2">
            <a:alphaModFix/>
          </a:blip>
          <a:stretch>
            <a:fillRect/>
          </a:stretch>
        </a:blipFill>
        <a:effectLst/>
      </p:bgPr>
    </p:bg>
    <p:spTree>
      <p:nvGrpSpPr>
        <p:cNvPr id="1" name="Shape 92"/>
        <p:cNvGrpSpPr/>
        <p:nvPr/>
      </p:nvGrpSpPr>
      <p:grpSpPr>
        <a:xfrm>
          <a:off x="0" y="0"/>
          <a:ext cx="0" cy="0"/>
          <a:chOff x="0" y="0"/>
          <a:chExt cx="0" cy="0"/>
        </a:xfrm>
      </p:grpSpPr>
      <p:sp>
        <p:nvSpPr>
          <p:cNvPr id="93" name="Google Shape;93;p22"/>
          <p:cNvSpPr txBox="1">
            <a:spLocks noGrp="1"/>
          </p:cNvSpPr>
          <p:nvPr>
            <p:ph type="title"/>
          </p:nvPr>
        </p:nvSpPr>
        <p:spPr>
          <a:xfrm>
            <a:off x="311700" y="372500"/>
            <a:ext cx="8520600" cy="7335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3000"/>
              <a:buNone/>
              <a:defRPr b="1"/>
            </a:lvl1pPr>
            <a:lvl2pPr lvl="1" algn="l" rtl="0">
              <a:lnSpc>
                <a:spcPct val="100000"/>
              </a:lnSpc>
              <a:spcBef>
                <a:spcPts val="0"/>
              </a:spcBef>
              <a:spcAft>
                <a:spcPts val="0"/>
              </a:spcAft>
              <a:buSzPts val="3000"/>
              <a:buNone/>
              <a:defRPr/>
            </a:lvl2pPr>
            <a:lvl3pPr lvl="2" algn="l" rtl="0">
              <a:lnSpc>
                <a:spcPct val="100000"/>
              </a:lnSpc>
              <a:spcBef>
                <a:spcPts val="0"/>
              </a:spcBef>
              <a:spcAft>
                <a:spcPts val="0"/>
              </a:spcAft>
              <a:buSzPts val="3000"/>
              <a:buNone/>
              <a:defRPr/>
            </a:lvl3pPr>
            <a:lvl4pPr lvl="3" algn="l" rtl="0">
              <a:lnSpc>
                <a:spcPct val="100000"/>
              </a:lnSpc>
              <a:spcBef>
                <a:spcPts val="0"/>
              </a:spcBef>
              <a:spcAft>
                <a:spcPts val="0"/>
              </a:spcAft>
              <a:buSzPts val="3000"/>
              <a:buNone/>
              <a:defRPr/>
            </a:lvl4pPr>
            <a:lvl5pPr lvl="4" algn="l" rtl="0">
              <a:lnSpc>
                <a:spcPct val="100000"/>
              </a:lnSpc>
              <a:spcBef>
                <a:spcPts val="0"/>
              </a:spcBef>
              <a:spcAft>
                <a:spcPts val="0"/>
              </a:spcAft>
              <a:buSzPts val="3000"/>
              <a:buNone/>
              <a:defRPr/>
            </a:lvl5pPr>
            <a:lvl6pPr lvl="5" algn="l" rtl="0">
              <a:lnSpc>
                <a:spcPct val="100000"/>
              </a:lnSpc>
              <a:spcBef>
                <a:spcPts val="0"/>
              </a:spcBef>
              <a:spcAft>
                <a:spcPts val="0"/>
              </a:spcAft>
              <a:buSzPts val="3000"/>
              <a:buNone/>
              <a:defRPr/>
            </a:lvl6pPr>
            <a:lvl7pPr lvl="6" algn="l" rtl="0">
              <a:lnSpc>
                <a:spcPct val="100000"/>
              </a:lnSpc>
              <a:spcBef>
                <a:spcPts val="0"/>
              </a:spcBef>
              <a:spcAft>
                <a:spcPts val="0"/>
              </a:spcAft>
              <a:buSzPts val="3000"/>
              <a:buNone/>
              <a:defRPr/>
            </a:lvl7pPr>
            <a:lvl8pPr lvl="7" algn="l" rtl="0">
              <a:lnSpc>
                <a:spcPct val="100000"/>
              </a:lnSpc>
              <a:spcBef>
                <a:spcPts val="0"/>
              </a:spcBef>
              <a:spcAft>
                <a:spcPts val="0"/>
              </a:spcAft>
              <a:buSzPts val="3000"/>
              <a:buNone/>
              <a:defRPr/>
            </a:lvl8pPr>
            <a:lvl9pPr lvl="8" algn="l" rtl="0">
              <a:lnSpc>
                <a:spcPct val="100000"/>
              </a:lnSpc>
              <a:spcBef>
                <a:spcPts val="0"/>
              </a:spcBef>
              <a:spcAft>
                <a:spcPts val="0"/>
              </a:spcAft>
              <a:buSzPts val="3000"/>
              <a:buNone/>
              <a:defRPr/>
            </a:lvl9pPr>
          </a:lstStyle>
          <a:p>
            <a:endParaRPr/>
          </a:p>
        </p:txBody>
      </p:sp>
      <p:sp>
        <p:nvSpPr>
          <p:cNvPr id="94" name="Google Shape;94;p22"/>
          <p:cNvSpPr txBox="1">
            <a:spLocks noGrp="1"/>
          </p:cNvSpPr>
          <p:nvPr>
            <p:ph type="body" idx="1"/>
          </p:nvPr>
        </p:nvSpPr>
        <p:spPr>
          <a:xfrm>
            <a:off x="311700" y="1328400"/>
            <a:ext cx="3999900" cy="3099900"/>
          </a:xfrm>
          <a:prstGeom prst="rect">
            <a:avLst/>
          </a:prstGeom>
          <a:noFill/>
          <a:ln>
            <a:noFill/>
          </a:ln>
        </p:spPr>
        <p:txBody>
          <a:bodyPr spcFirstLastPara="1" wrap="square" lIns="91425" tIns="91425" rIns="91425" bIns="91425" anchor="t" anchorCtr="0">
            <a:noAutofit/>
          </a:bodyPr>
          <a:lstStyle>
            <a:lvl1pPr marL="457200" lvl="0" indent="-317500" algn="l" rtl="0">
              <a:lnSpc>
                <a:spcPct val="100000"/>
              </a:lnSpc>
              <a:spcBef>
                <a:spcPts val="0"/>
              </a:spcBef>
              <a:spcAft>
                <a:spcPts val="0"/>
              </a:spcAft>
              <a:buSzPts val="1400"/>
              <a:buChar char="●"/>
              <a:defRPr sz="1400"/>
            </a:lvl1pPr>
            <a:lvl2pPr marL="914400" lvl="1" indent="-304800" algn="l" rtl="0">
              <a:lnSpc>
                <a:spcPct val="100000"/>
              </a:lnSpc>
              <a:spcBef>
                <a:spcPts val="1000"/>
              </a:spcBef>
              <a:spcAft>
                <a:spcPts val="0"/>
              </a:spcAft>
              <a:buSzPts val="1200"/>
              <a:buChar char="○"/>
              <a:defRPr sz="1200"/>
            </a:lvl2pPr>
            <a:lvl3pPr marL="1371600" lvl="2" indent="-304800" algn="l" rtl="0">
              <a:lnSpc>
                <a:spcPct val="100000"/>
              </a:lnSpc>
              <a:spcBef>
                <a:spcPts val="1000"/>
              </a:spcBef>
              <a:spcAft>
                <a:spcPts val="0"/>
              </a:spcAft>
              <a:buSzPts val="1200"/>
              <a:buChar char="■"/>
              <a:defRPr sz="1200"/>
            </a:lvl3pPr>
            <a:lvl4pPr marL="1828800" lvl="3" indent="-304800" algn="l" rtl="0">
              <a:lnSpc>
                <a:spcPct val="100000"/>
              </a:lnSpc>
              <a:spcBef>
                <a:spcPts val="1000"/>
              </a:spcBef>
              <a:spcAft>
                <a:spcPts val="0"/>
              </a:spcAft>
              <a:buSzPts val="1200"/>
              <a:buChar char="●"/>
              <a:defRPr sz="1200"/>
            </a:lvl4pPr>
            <a:lvl5pPr marL="2286000" lvl="4" indent="-304800" algn="l" rtl="0">
              <a:lnSpc>
                <a:spcPct val="100000"/>
              </a:lnSpc>
              <a:spcBef>
                <a:spcPts val="1000"/>
              </a:spcBef>
              <a:spcAft>
                <a:spcPts val="0"/>
              </a:spcAft>
              <a:buSzPts val="1200"/>
              <a:buChar char="○"/>
              <a:defRPr sz="1200"/>
            </a:lvl5pPr>
            <a:lvl6pPr marL="2743200" lvl="5" indent="-304800" algn="l" rtl="0">
              <a:lnSpc>
                <a:spcPct val="100000"/>
              </a:lnSpc>
              <a:spcBef>
                <a:spcPts val="0"/>
              </a:spcBef>
              <a:spcAft>
                <a:spcPts val="0"/>
              </a:spcAft>
              <a:buSzPts val="1200"/>
              <a:buChar char="■"/>
              <a:defRPr sz="1200"/>
            </a:lvl6pPr>
            <a:lvl7pPr marL="3200400" lvl="6" indent="-304800" algn="l" rtl="0">
              <a:lnSpc>
                <a:spcPct val="100000"/>
              </a:lnSpc>
              <a:spcBef>
                <a:spcPts val="0"/>
              </a:spcBef>
              <a:spcAft>
                <a:spcPts val="0"/>
              </a:spcAft>
              <a:buSzPts val="1200"/>
              <a:buChar char="●"/>
              <a:defRPr sz="1200"/>
            </a:lvl7pPr>
            <a:lvl8pPr marL="3657600" lvl="7" indent="-304800" algn="l" rtl="0">
              <a:lnSpc>
                <a:spcPct val="100000"/>
              </a:lnSpc>
              <a:spcBef>
                <a:spcPts val="0"/>
              </a:spcBef>
              <a:spcAft>
                <a:spcPts val="0"/>
              </a:spcAft>
              <a:buSzPts val="1200"/>
              <a:buChar char="○"/>
              <a:defRPr sz="1200"/>
            </a:lvl8pPr>
            <a:lvl9pPr marL="4114800" lvl="8" indent="-304800" algn="l" rtl="0">
              <a:lnSpc>
                <a:spcPct val="100000"/>
              </a:lnSpc>
              <a:spcBef>
                <a:spcPts val="0"/>
              </a:spcBef>
              <a:spcAft>
                <a:spcPts val="0"/>
              </a:spcAft>
              <a:buSzPts val="1200"/>
              <a:buChar char="■"/>
              <a:defRPr sz="1200"/>
            </a:lvl9pPr>
          </a:lstStyle>
          <a:p>
            <a:endParaRPr/>
          </a:p>
        </p:txBody>
      </p:sp>
      <p:sp>
        <p:nvSpPr>
          <p:cNvPr id="95" name="Google Shape;95;p22"/>
          <p:cNvSpPr txBox="1">
            <a:spLocks noGrp="1"/>
          </p:cNvSpPr>
          <p:nvPr>
            <p:ph type="body" idx="2"/>
          </p:nvPr>
        </p:nvSpPr>
        <p:spPr>
          <a:xfrm>
            <a:off x="4832400" y="1328400"/>
            <a:ext cx="3999900" cy="3099900"/>
          </a:xfrm>
          <a:prstGeom prst="rect">
            <a:avLst/>
          </a:prstGeom>
          <a:noFill/>
          <a:ln>
            <a:noFill/>
          </a:ln>
        </p:spPr>
        <p:txBody>
          <a:bodyPr spcFirstLastPara="1" wrap="square" lIns="91425" tIns="91425" rIns="91425" bIns="91425" anchor="t" anchorCtr="0">
            <a:noAutofit/>
          </a:bodyPr>
          <a:lstStyle>
            <a:lvl1pPr marL="457200" lvl="0" indent="-317500" algn="l" rtl="0">
              <a:lnSpc>
                <a:spcPct val="100000"/>
              </a:lnSpc>
              <a:spcBef>
                <a:spcPts val="0"/>
              </a:spcBef>
              <a:spcAft>
                <a:spcPts val="0"/>
              </a:spcAft>
              <a:buSzPts val="1400"/>
              <a:buChar char="●"/>
              <a:defRPr sz="1400"/>
            </a:lvl1pPr>
            <a:lvl2pPr marL="914400" lvl="1" indent="-304800" algn="l" rtl="0">
              <a:lnSpc>
                <a:spcPct val="100000"/>
              </a:lnSpc>
              <a:spcBef>
                <a:spcPts val="1000"/>
              </a:spcBef>
              <a:spcAft>
                <a:spcPts val="0"/>
              </a:spcAft>
              <a:buSzPts val="1200"/>
              <a:buChar char="○"/>
              <a:defRPr sz="1200"/>
            </a:lvl2pPr>
            <a:lvl3pPr marL="1371600" lvl="2" indent="-304800" algn="l" rtl="0">
              <a:lnSpc>
                <a:spcPct val="100000"/>
              </a:lnSpc>
              <a:spcBef>
                <a:spcPts val="1000"/>
              </a:spcBef>
              <a:spcAft>
                <a:spcPts val="0"/>
              </a:spcAft>
              <a:buSzPts val="1200"/>
              <a:buChar char="■"/>
              <a:defRPr sz="1200"/>
            </a:lvl3pPr>
            <a:lvl4pPr marL="1828800" lvl="3" indent="-304800" algn="l" rtl="0">
              <a:lnSpc>
                <a:spcPct val="100000"/>
              </a:lnSpc>
              <a:spcBef>
                <a:spcPts val="1000"/>
              </a:spcBef>
              <a:spcAft>
                <a:spcPts val="0"/>
              </a:spcAft>
              <a:buSzPts val="1200"/>
              <a:buChar char="●"/>
              <a:defRPr sz="1200"/>
            </a:lvl4pPr>
            <a:lvl5pPr marL="2286000" lvl="4" indent="-304800" algn="l" rtl="0">
              <a:lnSpc>
                <a:spcPct val="100000"/>
              </a:lnSpc>
              <a:spcBef>
                <a:spcPts val="1000"/>
              </a:spcBef>
              <a:spcAft>
                <a:spcPts val="0"/>
              </a:spcAft>
              <a:buSzPts val="1200"/>
              <a:buChar char="○"/>
              <a:defRPr sz="1200"/>
            </a:lvl5pPr>
            <a:lvl6pPr marL="2743200" lvl="5" indent="-304800" algn="l" rtl="0">
              <a:lnSpc>
                <a:spcPct val="100000"/>
              </a:lnSpc>
              <a:spcBef>
                <a:spcPts val="0"/>
              </a:spcBef>
              <a:spcAft>
                <a:spcPts val="0"/>
              </a:spcAft>
              <a:buSzPts val="1200"/>
              <a:buChar char="■"/>
              <a:defRPr sz="1200"/>
            </a:lvl6pPr>
            <a:lvl7pPr marL="3200400" lvl="6" indent="-304800" algn="l" rtl="0">
              <a:lnSpc>
                <a:spcPct val="100000"/>
              </a:lnSpc>
              <a:spcBef>
                <a:spcPts val="0"/>
              </a:spcBef>
              <a:spcAft>
                <a:spcPts val="0"/>
              </a:spcAft>
              <a:buSzPts val="1200"/>
              <a:buChar char="●"/>
              <a:defRPr sz="1200"/>
            </a:lvl7pPr>
            <a:lvl8pPr marL="3657600" lvl="7" indent="-304800" algn="l" rtl="0">
              <a:lnSpc>
                <a:spcPct val="100000"/>
              </a:lnSpc>
              <a:spcBef>
                <a:spcPts val="0"/>
              </a:spcBef>
              <a:spcAft>
                <a:spcPts val="0"/>
              </a:spcAft>
              <a:buSzPts val="1200"/>
              <a:buChar char="○"/>
              <a:defRPr sz="1200"/>
            </a:lvl8pPr>
            <a:lvl9pPr marL="4114800" lvl="8" indent="-304800" algn="l" rtl="0">
              <a:lnSpc>
                <a:spcPct val="100000"/>
              </a:lnSpc>
              <a:spcBef>
                <a:spcPts val="0"/>
              </a:spcBef>
              <a:spcAft>
                <a:spcPts val="0"/>
              </a:spcAft>
              <a:buSzPts val="1200"/>
              <a:buChar char="■"/>
              <a:defRPr sz="1200"/>
            </a:lvl9pPr>
          </a:lstStyle>
          <a:p>
            <a:endParaRPr/>
          </a:p>
        </p:txBody>
      </p:sp>
      <p:sp>
        <p:nvSpPr>
          <p:cNvPr id="96" name="Google Shape;96;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s"/>
              <a:t>‹Nº›</a:t>
            </a:fld>
            <a:endParaRPr/>
          </a:p>
        </p:txBody>
      </p:sp>
      <p:pic>
        <p:nvPicPr>
          <p:cNvPr id="97" name="Google Shape;97;p22"/>
          <p:cNvPicPr preferRelativeResize="0"/>
          <p:nvPr/>
        </p:nvPicPr>
        <p:blipFill rotWithShape="1">
          <a:blip r:embed="rId3">
            <a:alphaModFix/>
          </a:blip>
          <a:srcRect/>
          <a:stretch/>
        </p:blipFill>
        <p:spPr>
          <a:xfrm>
            <a:off x="3711600" y="4508175"/>
            <a:ext cx="1728000" cy="48960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A7B17"/>
          </p15:clr>
        </p15:guide>
        <p15:guide id="2" pos="2880">
          <p15:clr>
            <a:srgbClr val="FA7B17"/>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ítulo y cuerpo 3">
  <p:cSld name="TITLE_AND_BODY_1_1">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23"/>
          <p:cNvSpPr txBox="1">
            <a:spLocks noGrp="1"/>
          </p:cNvSpPr>
          <p:nvPr>
            <p:ph type="title"/>
          </p:nvPr>
        </p:nvSpPr>
        <p:spPr>
          <a:xfrm>
            <a:off x="311700" y="372500"/>
            <a:ext cx="8520600" cy="7335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3000"/>
              <a:buNone/>
              <a:defRPr b="1"/>
            </a:lvl1pPr>
            <a:lvl2pPr lvl="1" algn="l" rtl="0">
              <a:lnSpc>
                <a:spcPct val="100000"/>
              </a:lnSpc>
              <a:spcBef>
                <a:spcPts val="0"/>
              </a:spcBef>
              <a:spcAft>
                <a:spcPts val="0"/>
              </a:spcAft>
              <a:buSzPts val="3000"/>
              <a:buNone/>
              <a:defRPr/>
            </a:lvl2pPr>
            <a:lvl3pPr lvl="2" algn="l" rtl="0">
              <a:lnSpc>
                <a:spcPct val="100000"/>
              </a:lnSpc>
              <a:spcBef>
                <a:spcPts val="0"/>
              </a:spcBef>
              <a:spcAft>
                <a:spcPts val="0"/>
              </a:spcAft>
              <a:buSzPts val="3000"/>
              <a:buNone/>
              <a:defRPr/>
            </a:lvl3pPr>
            <a:lvl4pPr lvl="3" algn="l" rtl="0">
              <a:lnSpc>
                <a:spcPct val="100000"/>
              </a:lnSpc>
              <a:spcBef>
                <a:spcPts val="0"/>
              </a:spcBef>
              <a:spcAft>
                <a:spcPts val="0"/>
              </a:spcAft>
              <a:buSzPts val="3000"/>
              <a:buNone/>
              <a:defRPr/>
            </a:lvl4pPr>
            <a:lvl5pPr lvl="4" algn="l" rtl="0">
              <a:lnSpc>
                <a:spcPct val="100000"/>
              </a:lnSpc>
              <a:spcBef>
                <a:spcPts val="0"/>
              </a:spcBef>
              <a:spcAft>
                <a:spcPts val="0"/>
              </a:spcAft>
              <a:buSzPts val="3000"/>
              <a:buNone/>
              <a:defRPr/>
            </a:lvl5pPr>
            <a:lvl6pPr lvl="5" algn="l" rtl="0">
              <a:lnSpc>
                <a:spcPct val="100000"/>
              </a:lnSpc>
              <a:spcBef>
                <a:spcPts val="0"/>
              </a:spcBef>
              <a:spcAft>
                <a:spcPts val="0"/>
              </a:spcAft>
              <a:buSzPts val="3000"/>
              <a:buNone/>
              <a:defRPr/>
            </a:lvl6pPr>
            <a:lvl7pPr lvl="6" algn="l" rtl="0">
              <a:lnSpc>
                <a:spcPct val="100000"/>
              </a:lnSpc>
              <a:spcBef>
                <a:spcPts val="0"/>
              </a:spcBef>
              <a:spcAft>
                <a:spcPts val="0"/>
              </a:spcAft>
              <a:buSzPts val="3000"/>
              <a:buNone/>
              <a:defRPr/>
            </a:lvl7pPr>
            <a:lvl8pPr lvl="7" algn="l" rtl="0">
              <a:lnSpc>
                <a:spcPct val="100000"/>
              </a:lnSpc>
              <a:spcBef>
                <a:spcPts val="0"/>
              </a:spcBef>
              <a:spcAft>
                <a:spcPts val="0"/>
              </a:spcAft>
              <a:buSzPts val="3000"/>
              <a:buNone/>
              <a:defRPr/>
            </a:lvl8pPr>
            <a:lvl9pPr lvl="8" algn="l" rtl="0">
              <a:lnSpc>
                <a:spcPct val="100000"/>
              </a:lnSpc>
              <a:spcBef>
                <a:spcPts val="0"/>
              </a:spcBef>
              <a:spcAft>
                <a:spcPts val="0"/>
              </a:spcAft>
              <a:buSzPts val="3000"/>
              <a:buNone/>
              <a:defRPr/>
            </a:lvl9pPr>
          </a:lstStyle>
          <a:p>
            <a:endParaRPr/>
          </a:p>
        </p:txBody>
      </p:sp>
      <p:sp>
        <p:nvSpPr>
          <p:cNvPr id="100" name="Google Shape;100;p23"/>
          <p:cNvSpPr txBox="1">
            <a:spLocks noGrp="1"/>
          </p:cNvSpPr>
          <p:nvPr>
            <p:ph type="body" idx="1"/>
          </p:nvPr>
        </p:nvSpPr>
        <p:spPr>
          <a:xfrm>
            <a:off x="311700" y="1328400"/>
            <a:ext cx="8520600" cy="21630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0"/>
              </a:spcBef>
              <a:spcAft>
                <a:spcPts val="0"/>
              </a:spcAft>
              <a:buSzPts val="1800"/>
              <a:buChar char="●"/>
              <a:defRPr/>
            </a:lvl1pPr>
            <a:lvl2pPr marL="914400" lvl="1" indent="-317500" algn="l" rtl="0">
              <a:lnSpc>
                <a:spcPct val="100000"/>
              </a:lnSpc>
              <a:spcBef>
                <a:spcPts val="1000"/>
              </a:spcBef>
              <a:spcAft>
                <a:spcPts val="0"/>
              </a:spcAft>
              <a:buSzPts val="1400"/>
              <a:buChar char="○"/>
              <a:defRPr/>
            </a:lvl2pPr>
            <a:lvl3pPr marL="1371600" lvl="2" indent="-317500" algn="l" rtl="0">
              <a:lnSpc>
                <a:spcPct val="100000"/>
              </a:lnSpc>
              <a:spcBef>
                <a:spcPts val="1000"/>
              </a:spcBef>
              <a:spcAft>
                <a:spcPts val="0"/>
              </a:spcAft>
              <a:buSzPts val="1400"/>
              <a:buChar char="■"/>
              <a:defRPr/>
            </a:lvl3pPr>
            <a:lvl4pPr marL="1828800" lvl="3" indent="-317500" algn="l" rtl="0">
              <a:lnSpc>
                <a:spcPct val="100000"/>
              </a:lnSpc>
              <a:spcBef>
                <a:spcPts val="1000"/>
              </a:spcBef>
              <a:spcAft>
                <a:spcPts val="0"/>
              </a:spcAft>
              <a:buSzPts val="1400"/>
              <a:buChar char="●"/>
              <a:defRPr/>
            </a:lvl4pPr>
            <a:lvl5pPr marL="2286000" lvl="4" indent="-317500" algn="l" rtl="0">
              <a:lnSpc>
                <a:spcPct val="100000"/>
              </a:lnSpc>
              <a:spcBef>
                <a:spcPts val="1000"/>
              </a:spcBef>
              <a:spcAft>
                <a:spcPts val="0"/>
              </a:spcAft>
              <a:buSzPts val="1400"/>
              <a:buChar char="○"/>
              <a:defRPr/>
            </a:lvl5pPr>
            <a:lvl6pPr marL="2743200" lvl="5" indent="-317500" algn="l" rtl="0">
              <a:lnSpc>
                <a:spcPct val="100000"/>
              </a:lnSpc>
              <a:spcBef>
                <a:spcPts val="0"/>
              </a:spcBef>
              <a:spcAft>
                <a:spcPts val="0"/>
              </a:spcAft>
              <a:buSzPts val="1400"/>
              <a:buChar char="■"/>
              <a:defRPr/>
            </a:lvl6pPr>
            <a:lvl7pPr marL="3200400" lvl="6" indent="-317500" algn="l" rtl="0">
              <a:lnSpc>
                <a:spcPct val="100000"/>
              </a:lnSpc>
              <a:spcBef>
                <a:spcPts val="0"/>
              </a:spcBef>
              <a:spcAft>
                <a:spcPts val="0"/>
              </a:spcAft>
              <a:buSzPts val="1400"/>
              <a:buChar char="●"/>
              <a:defRPr/>
            </a:lvl7pPr>
            <a:lvl8pPr marL="3657600" lvl="7" indent="-317500" algn="l" rtl="0">
              <a:lnSpc>
                <a:spcPct val="100000"/>
              </a:lnSpc>
              <a:spcBef>
                <a:spcPts val="0"/>
              </a:spcBef>
              <a:spcAft>
                <a:spcPts val="0"/>
              </a:spcAft>
              <a:buSzPts val="1400"/>
              <a:buChar char="○"/>
              <a:defRPr/>
            </a:lvl8pPr>
            <a:lvl9pPr marL="4114800" lvl="8" indent="-317500" algn="l" rtl="0">
              <a:lnSpc>
                <a:spcPct val="100000"/>
              </a:lnSpc>
              <a:spcBef>
                <a:spcPts val="0"/>
              </a:spcBef>
              <a:spcAft>
                <a:spcPts val="0"/>
              </a:spcAft>
              <a:buSzPts val="1400"/>
              <a:buChar char="■"/>
              <a:defRPr/>
            </a:lvl9pPr>
          </a:lstStyle>
          <a:p>
            <a:endParaRPr/>
          </a:p>
        </p:txBody>
      </p:sp>
      <p:sp>
        <p:nvSpPr>
          <p:cNvPr id="101" name="Google Shape;101;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s"/>
              <a:t>‹Nº›</a:t>
            </a:fld>
            <a:endParaRPr/>
          </a:p>
        </p:txBody>
      </p:sp>
      <p:pic>
        <p:nvPicPr>
          <p:cNvPr id="102" name="Google Shape;102;p23"/>
          <p:cNvPicPr preferRelativeResize="0"/>
          <p:nvPr/>
        </p:nvPicPr>
        <p:blipFill rotWithShape="1">
          <a:blip r:embed="rId3">
            <a:alphaModFix/>
          </a:blip>
          <a:srcRect/>
          <a:stretch/>
        </p:blipFill>
        <p:spPr>
          <a:xfrm>
            <a:off x="3711600" y="4508175"/>
            <a:ext cx="1728000" cy="4896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3.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modern-writer">
    <p:bg>
      <p:bgPr>
        <a:blipFill>
          <a:blip r:embed="rId9">
            <a:alphaModFix/>
          </a:blip>
          <a:stretch>
            <a:fillRect/>
          </a:stretch>
        </a:blipFill>
        <a:effectLst/>
      </p:bgPr>
    </p:bg>
    <p:spTree>
      <p:nvGrpSpPr>
        <p:cNvPr id="1" name="Shape 55"/>
        <p:cNvGrpSpPr/>
        <p:nvPr/>
      </p:nvGrpSpPr>
      <p:grpSpPr>
        <a:xfrm>
          <a:off x="0" y="0"/>
          <a:ext cx="0" cy="0"/>
          <a:chOff x="0" y="0"/>
          <a:chExt cx="0" cy="0"/>
        </a:xfrm>
      </p:grpSpPr>
      <p:sp>
        <p:nvSpPr>
          <p:cNvPr id="56" name="Google Shape;56;p14"/>
          <p:cNvSpPr txBox="1">
            <a:spLocks noGrp="1"/>
          </p:cNvSpPr>
          <p:nvPr>
            <p:ph type="title"/>
          </p:nvPr>
        </p:nvSpPr>
        <p:spPr>
          <a:xfrm>
            <a:off x="311700" y="372500"/>
            <a:ext cx="8520600" cy="7335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89BCA1"/>
              </a:buClr>
              <a:buSzPts val="3000"/>
              <a:buFont typeface="Montserrat"/>
              <a:buNone/>
              <a:defRPr sz="3000" b="0" i="0" u="none" strike="noStrike" cap="none">
                <a:solidFill>
                  <a:srgbClr val="89BCA1"/>
                </a:solidFill>
                <a:latin typeface="Montserrat"/>
                <a:ea typeface="Montserrat"/>
                <a:cs typeface="Montserrat"/>
                <a:sym typeface="Montserrat"/>
              </a:defRPr>
            </a:lvl1pPr>
            <a:lvl2pPr marR="0" lvl="1"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2pPr>
            <a:lvl3pPr marR="0" lvl="2"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3pPr>
            <a:lvl4pPr marR="0" lvl="3"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4pPr>
            <a:lvl5pPr marR="0" lvl="4"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5pPr>
            <a:lvl6pPr marR="0" lvl="5"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6pPr>
            <a:lvl7pPr marR="0" lvl="6"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7pPr>
            <a:lvl8pPr marR="0" lvl="7"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8pPr>
            <a:lvl9pPr marR="0" lvl="8"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9pPr>
          </a:lstStyle>
          <a:p>
            <a:endParaRPr/>
          </a:p>
        </p:txBody>
      </p:sp>
      <p:sp>
        <p:nvSpPr>
          <p:cNvPr id="57" name="Google Shape;57;p14"/>
          <p:cNvSpPr txBox="1">
            <a:spLocks noGrp="1"/>
          </p:cNvSpPr>
          <p:nvPr>
            <p:ph type="body" idx="1"/>
          </p:nvPr>
        </p:nvSpPr>
        <p:spPr>
          <a:xfrm>
            <a:off x="311700" y="1404000"/>
            <a:ext cx="8520600" cy="21630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00000"/>
              </a:lnSpc>
              <a:spcBef>
                <a:spcPts val="0"/>
              </a:spcBef>
              <a:spcAft>
                <a:spcPts val="0"/>
              </a:spcAft>
              <a:buClr>
                <a:srgbClr val="666666"/>
              </a:buClr>
              <a:buSzPts val="1800"/>
              <a:buFont typeface="Montserrat"/>
              <a:buChar char="●"/>
              <a:defRPr sz="1800" b="0" i="0" u="none" strike="noStrike" cap="none">
                <a:solidFill>
                  <a:srgbClr val="666666"/>
                </a:solidFill>
                <a:latin typeface="Montserrat"/>
                <a:ea typeface="Montserrat"/>
                <a:cs typeface="Montserrat"/>
                <a:sym typeface="Montserrat"/>
              </a:defRPr>
            </a:lvl1pPr>
            <a:lvl2pPr marL="914400" marR="0" lvl="1" indent="-317500" algn="l" rtl="0">
              <a:lnSpc>
                <a:spcPct val="100000"/>
              </a:lnSpc>
              <a:spcBef>
                <a:spcPts val="1000"/>
              </a:spcBef>
              <a:spcAft>
                <a:spcPts val="0"/>
              </a:spcAft>
              <a:buClr>
                <a:srgbClr val="93C47D"/>
              </a:buClr>
              <a:buSzPts val="1400"/>
              <a:buFont typeface="Montserrat"/>
              <a:buChar char="○"/>
              <a:defRPr sz="1400" b="0" i="0" u="none" strike="noStrike" cap="none">
                <a:solidFill>
                  <a:srgbClr val="93C47D"/>
                </a:solidFill>
                <a:latin typeface="Montserrat"/>
                <a:ea typeface="Montserrat"/>
                <a:cs typeface="Montserrat"/>
                <a:sym typeface="Montserrat"/>
              </a:defRPr>
            </a:lvl2pPr>
            <a:lvl3pPr marL="1371600" marR="0" lvl="2" indent="-317500" algn="l" rtl="0">
              <a:lnSpc>
                <a:spcPct val="100000"/>
              </a:lnSpc>
              <a:spcBef>
                <a:spcPts val="10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3pPr>
            <a:lvl4pPr marL="1828800" marR="0" lvl="3" indent="-317500" algn="l" rtl="0">
              <a:lnSpc>
                <a:spcPct val="100000"/>
              </a:lnSpc>
              <a:spcBef>
                <a:spcPts val="10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4pPr>
            <a:lvl5pPr marL="2286000" marR="0" lvl="4" indent="-317500" algn="l" rtl="0">
              <a:lnSpc>
                <a:spcPct val="100000"/>
              </a:lnSpc>
              <a:spcBef>
                <a:spcPts val="10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5pPr>
            <a:lvl6pPr marL="2743200" marR="0" lvl="5" indent="-317500" algn="l" rtl="0">
              <a:lnSpc>
                <a:spcPct val="100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6pPr>
            <a:lvl7pPr marL="3200400" marR="0" lvl="6" indent="-317500" algn="l" rtl="0">
              <a:lnSpc>
                <a:spcPct val="100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7pPr>
            <a:lvl8pPr marL="3657600" marR="0" lvl="7" indent="-317500" algn="l" rtl="0">
              <a:lnSpc>
                <a:spcPct val="100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8pPr>
            <a:lvl9pPr marL="4114800" marR="0" lvl="8" indent="-317500" algn="l" rtl="0">
              <a:lnSpc>
                <a:spcPct val="100000"/>
              </a:lnSpc>
              <a:spcBef>
                <a:spcPts val="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9pPr>
          </a:lstStyle>
          <a:p>
            <a:endParaRPr/>
          </a:p>
        </p:txBody>
      </p:sp>
      <p:sp>
        <p:nvSpPr>
          <p:cNvPr id="58" name="Google Shape;58;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4" r:id="rId3"/>
    <p:sldLayoutId id="2147483665" r:id="rId4"/>
    <p:sldLayoutId id="2147483666" r:id="rId5"/>
    <p:sldLayoutId id="2147483667" r:id="rId6"/>
    <p:sldLayoutId id="2147483668"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4"/>
          <p:cNvSpPr txBox="1">
            <a:spLocks noGrp="1"/>
          </p:cNvSpPr>
          <p:nvPr>
            <p:ph type="ctrTitle"/>
          </p:nvPr>
        </p:nvSpPr>
        <p:spPr>
          <a:xfrm>
            <a:off x="422150" y="405850"/>
            <a:ext cx="8282400" cy="9351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4800"/>
              <a:buNone/>
            </a:pPr>
            <a:r>
              <a:rPr lang="es"/>
              <a:t>Último encuentro</a:t>
            </a:r>
            <a:endParaRPr/>
          </a:p>
        </p:txBody>
      </p:sp>
      <p:sp>
        <p:nvSpPr>
          <p:cNvPr id="108" name="Google Shape;108;p24"/>
          <p:cNvSpPr txBox="1">
            <a:spLocks noGrp="1"/>
          </p:cNvSpPr>
          <p:nvPr>
            <p:ph type="subTitle" idx="1"/>
          </p:nvPr>
        </p:nvSpPr>
        <p:spPr>
          <a:xfrm>
            <a:off x="422142" y="1559050"/>
            <a:ext cx="8282400" cy="12606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000"/>
              <a:buNone/>
            </a:pPr>
            <a:r>
              <a:rPr lang="es" sz="2300"/>
              <a:t>LLegamos al final de esta primera parte del proceso formativo 2023</a:t>
            </a:r>
            <a:endParaRPr sz="23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33"/>
          <p:cNvPicPr preferRelativeResize="0"/>
          <p:nvPr/>
        </p:nvPicPr>
        <p:blipFill rotWithShape="1">
          <a:blip r:embed="rId3">
            <a:alphaModFix/>
          </a:blip>
          <a:srcRect/>
          <a:stretch/>
        </p:blipFill>
        <p:spPr>
          <a:xfrm>
            <a:off x="37475" y="445575"/>
            <a:ext cx="3739703" cy="3732700"/>
          </a:xfrm>
          <a:prstGeom prst="rect">
            <a:avLst/>
          </a:prstGeom>
          <a:noFill/>
          <a:ln>
            <a:noFill/>
          </a:ln>
        </p:spPr>
      </p:pic>
      <p:sp>
        <p:nvSpPr>
          <p:cNvPr id="191" name="Google Shape;191;p33"/>
          <p:cNvSpPr txBox="1"/>
          <p:nvPr/>
        </p:nvSpPr>
        <p:spPr>
          <a:xfrm>
            <a:off x="4072375" y="1365600"/>
            <a:ext cx="46902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s" sz="1400" b="0" i="0" u="none" strike="noStrike" cap="none">
                <a:solidFill>
                  <a:srgbClr val="666666"/>
                </a:solidFill>
                <a:latin typeface="Montserrat"/>
                <a:ea typeface="Montserrat"/>
                <a:cs typeface="Montserrat"/>
                <a:sym typeface="Montserrat"/>
              </a:rPr>
              <a:t>Recorrimos un camino de construcción </a:t>
            </a:r>
            <a:endParaRPr sz="1400" b="0" i="0" u="none" strike="noStrike" cap="none">
              <a:solidFill>
                <a:srgbClr val="666666"/>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400"/>
              <a:buFont typeface="Arial"/>
              <a:buNone/>
            </a:pPr>
            <a:r>
              <a:rPr lang="es" sz="1400" b="0" i="0" u="none" strike="noStrike" cap="none">
                <a:solidFill>
                  <a:srgbClr val="666666"/>
                </a:solidFill>
                <a:latin typeface="Montserrat"/>
                <a:ea typeface="Montserrat"/>
                <a:cs typeface="Montserrat"/>
                <a:sym typeface="Montserrat"/>
              </a:rPr>
              <a:t>de </a:t>
            </a:r>
            <a:r>
              <a:rPr lang="es" sz="1400" b="1" i="0" u="none" strike="noStrike" cap="none">
                <a:solidFill>
                  <a:srgbClr val="666666"/>
                </a:solidFill>
                <a:latin typeface="Montserrat"/>
                <a:ea typeface="Montserrat"/>
                <a:cs typeface="Montserrat"/>
                <a:sym typeface="Montserrat"/>
              </a:rPr>
              <a:t>Procesos en CFT</a:t>
            </a:r>
            <a:endParaRPr sz="1400" b="1" i="0" u="none" strike="noStrike" cap="none">
              <a:solidFill>
                <a:srgbClr val="666666"/>
              </a:solidFill>
              <a:latin typeface="Montserrat"/>
              <a:ea typeface="Montserrat"/>
              <a:cs typeface="Montserrat"/>
              <a:sym typeface="Montserrat"/>
            </a:endParaRPr>
          </a:p>
        </p:txBody>
      </p:sp>
      <p:sp>
        <p:nvSpPr>
          <p:cNvPr id="192" name="Google Shape;192;p33"/>
          <p:cNvSpPr txBox="1"/>
          <p:nvPr/>
        </p:nvSpPr>
        <p:spPr>
          <a:xfrm>
            <a:off x="1258500" y="2837525"/>
            <a:ext cx="13914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 sz="1400" b="1" i="0" u="none" strike="noStrike" cap="none">
                <a:solidFill>
                  <a:srgbClr val="96DA4C"/>
                </a:solidFill>
                <a:latin typeface="Montserrat"/>
                <a:ea typeface="Montserrat"/>
                <a:cs typeface="Montserrat"/>
                <a:sym typeface="Montserrat"/>
              </a:rPr>
              <a:t>Compasión</a:t>
            </a:r>
            <a:endParaRPr sz="1400" b="1" i="0" u="none" strike="noStrike" cap="none">
              <a:solidFill>
                <a:srgbClr val="96DA4C"/>
              </a:solidFill>
              <a:latin typeface="Montserrat"/>
              <a:ea typeface="Montserrat"/>
              <a:cs typeface="Montserrat"/>
              <a:sym typeface="Montserrat"/>
            </a:endParaRPr>
          </a:p>
        </p:txBody>
      </p:sp>
      <p:sp>
        <p:nvSpPr>
          <p:cNvPr id="193" name="Google Shape;193;p33"/>
          <p:cNvSpPr txBox="1"/>
          <p:nvPr/>
        </p:nvSpPr>
        <p:spPr>
          <a:xfrm>
            <a:off x="945850" y="3778075"/>
            <a:ext cx="18369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s" sz="1400" b="1" i="0" u="none" strike="noStrike" cap="none">
                <a:solidFill>
                  <a:schemeClr val="accent6"/>
                </a:solidFill>
                <a:latin typeface="Montserrat"/>
                <a:ea typeface="Montserrat"/>
                <a:cs typeface="Montserrat"/>
                <a:sym typeface="Montserrat"/>
              </a:rPr>
              <a:t>Base Segura</a:t>
            </a:r>
            <a:endParaRPr sz="1400" b="1" i="0" u="none" strike="noStrike" cap="none">
              <a:solidFill>
                <a:schemeClr val="accent6"/>
              </a:solidFill>
              <a:latin typeface="Montserrat"/>
              <a:ea typeface="Montserrat"/>
              <a:cs typeface="Montserrat"/>
              <a:sym typeface="Montserrat"/>
            </a:endParaRPr>
          </a:p>
        </p:txBody>
      </p:sp>
      <p:sp>
        <p:nvSpPr>
          <p:cNvPr id="194" name="Google Shape;194;p33"/>
          <p:cNvSpPr txBox="1"/>
          <p:nvPr/>
        </p:nvSpPr>
        <p:spPr>
          <a:xfrm>
            <a:off x="1128324" y="1665375"/>
            <a:ext cx="18369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 sz="1400" b="1" i="0" u="none" strike="noStrike" cap="none">
                <a:solidFill>
                  <a:srgbClr val="C9DAF8"/>
                </a:solidFill>
                <a:latin typeface="Montserrat"/>
                <a:ea typeface="Montserrat"/>
                <a:cs typeface="Montserrat"/>
                <a:sym typeface="Montserrat"/>
              </a:rPr>
              <a:t>Refugio Seguro</a:t>
            </a:r>
            <a:endParaRPr sz="1400" b="1" i="0" u="none" strike="noStrike" cap="none">
              <a:solidFill>
                <a:srgbClr val="C9DAF8"/>
              </a:solidFill>
              <a:latin typeface="Montserrat"/>
              <a:ea typeface="Montserrat"/>
              <a:cs typeface="Montserrat"/>
              <a:sym typeface="Montserrat"/>
            </a:endParaRPr>
          </a:p>
        </p:txBody>
      </p:sp>
      <p:pic>
        <p:nvPicPr>
          <p:cNvPr id="195" name="Google Shape;195;p33"/>
          <p:cNvPicPr preferRelativeResize="0"/>
          <p:nvPr/>
        </p:nvPicPr>
        <p:blipFill rotWithShape="1">
          <a:blip r:embed="rId4">
            <a:alphaModFix/>
          </a:blip>
          <a:srcRect/>
          <a:stretch/>
        </p:blipFill>
        <p:spPr>
          <a:xfrm>
            <a:off x="5658775" y="1981200"/>
            <a:ext cx="2372997" cy="2489400"/>
          </a:xfrm>
          <a:prstGeom prst="rect">
            <a:avLst/>
          </a:prstGeom>
          <a:noFill/>
          <a:ln>
            <a:noFill/>
          </a:ln>
        </p:spPr>
      </p:pic>
      <p:sp>
        <p:nvSpPr>
          <p:cNvPr id="196" name="Google Shape;196;p33"/>
          <p:cNvSpPr txBox="1"/>
          <p:nvPr/>
        </p:nvSpPr>
        <p:spPr>
          <a:xfrm>
            <a:off x="5893425" y="3033438"/>
            <a:ext cx="2761500" cy="384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es" sz="1300" b="1" i="0" u="none" strike="noStrike" cap="none">
                <a:solidFill>
                  <a:srgbClr val="EAD1DC"/>
                </a:solidFill>
                <a:latin typeface="Montserrat"/>
                <a:ea typeface="Montserrat"/>
                <a:cs typeface="Montserrat"/>
                <a:sym typeface="Montserrat"/>
              </a:rPr>
              <a:t>La relación Terapéutica</a:t>
            </a:r>
            <a:endParaRPr sz="1300" b="1" i="0" u="none" strike="noStrike" cap="none">
              <a:solidFill>
                <a:srgbClr val="EAD1DC"/>
              </a:solidFill>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4"/>
          <p:cNvSpPr txBox="1">
            <a:spLocks noGrp="1"/>
          </p:cNvSpPr>
          <p:nvPr>
            <p:ph type="title"/>
          </p:nvPr>
        </p:nvSpPr>
        <p:spPr>
          <a:xfrm>
            <a:off x="855800" y="952825"/>
            <a:ext cx="7878600" cy="2033400"/>
          </a:xfrm>
          <a:prstGeom prst="rect">
            <a:avLst/>
          </a:prstGeom>
          <a:noFill/>
          <a:ln>
            <a:noFill/>
          </a:ln>
        </p:spPr>
        <p:txBody>
          <a:bodyPr spcFirstLastPara="1" wrap="square" lIns="91425" tIns="91425" rIns="91425" bIns="91425" anchor="b" anchorCtr="0">
            <a:noAutofit/>
          </a:bodyPr>
          <a:lstStyle/>
          <a:p>
            <a:pPr marL="0" lvl="0" indent="0" algn="ctr" rtl="0">
              <a:lnSpc>
                <a:spcPct val="90000"/>
              </a:lnSpc>
              <a:spcBef>
                <a:spcPts val="0"/>
              </a:spcBef>
              <a:spcAft>
                <a:spcPts val="0"/>
              </a:spcAft>
              <a:buSzPts val="3000"/>
              <a:buNone/>
            </a:pPr>
            <a:endParaRPr sz="3900">
              <a:solidFill>
                <a:srgbClr val="4A86E8"/>
              </a:solidFill>
            </a:endParaRPr>
          </a:p>
          <a:p>
            <a:pPr marL="0" lvl="0" indent="0" algn="ctr" rtl="0">
              <a:lnSpc>
                <a:spcPct val="90000"/>
              </a:lnSpc>
              <a:spcBef>
                <a:spcPts val="0"/>
              </a:spcBef>
              <a:spcAft>
                <a:spcPts val="0"/>
              </a:spcAft>
              <a:buSzPts val="3000"/>
              <a:buNone/>
            </a:pPr>
            <a:r>
              <a:rPr lang="es" sz="3900">
                <a:solidFill>
                  <a:srgbClr val="4A86E8"/>
                </a:solidFill>
              </a:rPr>
              <a:t>Cómo fue la experiencia con: </a:t>
            </a:r>
            <a:endParaRPr sz="3900">
              <a:solidFill>
                <a:srgbClr val="4A86E8"/>
              </a:solidFill>
            </a:endParaRPr>
          </a:p>
          <a:p>
            <a:pPr marL="0" lvl="0" indent="0" algn="l" rtl="0">
              <a:lnSpc>
                <a:spcPct val="90000"/>
              </a:lnSpc>
              <a:spcBef>
                <a:spcPts val="0"/>
              </a:spcBef>
              <a:spcAft>
                <a:spcPts val="0"/>
              </a:spcAft>
              <a:buSzPts val="3000"/>
              <a:buNone/>
            </a:pPr>
            <a:endParaRPr sz="1900"/>
          </a:p>
          <a:p>
            <a:pPr marL="0" lvl="0" indent="0" algn="ctr" rtl="0">
              <a:lnSpc>
                <a:spcPct val="150000"/>
              </a:lnSpc>
              <a:spcBef>
                <a:spcPts val="0"/>
              </a:spcBef>
              <a:spcAft>
                <a:spcPts val="0"/>
              </a:spcAft>
              <a:buSzPts val="3000"/>
              <a:buNone/>
            </a:pPr>
            <a:r>
              <a:rPr lang="es" sz="1900"/>
              <a:t> La </a:t>
            </a:r>
            <a:r>
              <a:rPr lang="es" sz="1900" b="1"/>
              <a:t>Formulación de Casos </a:t>
            </a:r>
            <a:endParaRPr sz="1900" b="1"/>
          </a:p>
          <a:p>
            <a:pPr marL="0" lvl="0" indent="0" algn="ctr" rtl="0">
              <a:lnSpc>
                <a:spcPct val="150000"/>
              </a:lnSpc>
              <a:spcBef>
                <a:spcPts val="0"/>
              </a:spcBef>
              <a:spcAft>
                <a:spcPts val="0"/>
              </a:spcAft>
              <a:buSzPts val="3000"/>
              <a:buNone/>
            </a:pPr>
            <a:r>
              <a:rPr lang="es" sz="1900"/>
              <a:t>El </a:t>
            </a:r>
            <a:r>
              <a:rPr lang="es" sz="1900" b="1"/>
              <a:t>análisis funcional de la autocrítica</a:t>
            </a:r>
            <a:r>
              <a:rPr lang="es" sz="1900"/>
              <a:t> y </a:t>
            </a:r>
            <a:r>
              <a:rPr lang="es" sz="1900" b="1"/>
              <a:t>Yo compasivo </a:t>
            </a:r>
            <a:endParaRPr sz="1900" b="1"/>
          </a:p>
          <a:p>
            <a:pPr marL="0" lvl="0" indent="0" algn="ctr" rtl="0">
              <a:lnSpc>
                <a:spcPct val="150000"/>
              </a:lnSpc>
              <a:spcBef>
                <a:spcPts val="0"/>
              </a:spcBef>
              <a:spcAft>
                <a:spcPts val="0"/>
              </a:spcAft>
              <a:buSzPts val="3000"/>
              <a:buNone/>
            </a:pPr>
            <a:r>
              <a:rPr lang="es" sz="1900"/>
              <a:t>Los </a:t>
            </a:r>
            <a:r>
              <a:rPr lang="es" sz="1900" b="1"/>
              <a:t>Múltiples Yoes</a:t>
            </a:r>
            <a:endParaRPr sz="1900" b="1"/>
          </a:p>
        </p:txBody>
      </p:sp>
      <p:sp>
        <p:nvSpPr>
          <p:cNvPr id="202" name="Google Shape;202;p34"/>
          <p:cNvSpPr txBox="1"/>
          <p:nvPr/>
        </p:nvSpPr>
        <p:spPr>
          <a:xfrm>
            <a:off x="748775" y="1670825"/>
            <a:ext cx="6540300" cy="507900"/>
          </a:xfrm>
          <a:prstGeom prst="rect">
            <a:avLst/>
          </a:prstGeom>
          <a:noFill/>
          <a:ln>
            <a:noFill/>
          </a:ln>
        </p:spPr>
        <p:txBody>
          <a:bodyPr spcFirstLastPara="1" wrap="square" lIns="91425" tIns="91425" rIns="91425" bIns="91425" anchor="t" anchorCtr="0">
            <a:spAutoFit/>
          </a:bodyPr>
          <a:lstStyle/>
          <a:p>
            <a:pPr marL="0" marR="38100" lvl="0" indent="0" algn="l" rtl="0">
              <a:lnSpc>
                <a:spcPct val="128571"/>
              </a:lnSpc>
              <a:spcBef>
                <a:spcPts val="0"/>
              </a:spcBef>
              <a:spcAft>
                <a:spcPts val="0"/>
              </a:spcAft>
              <a:buClr>
                <a:srgbClr val="000000"/>
              </a:buClr>
              <a:buSzPts val="2100"/>
              <a:buFont typeface="Arial"/>
              <a:buNone/>
            </a:pPr>
            <a:endParaRPr sz="2100" b="0" i="0" u="none" strike="noStrike" cap="none">
              <a:solidFill>
                <a:srgbClr val="202124"/>
              </a:solidFill>
              <a:highlight>
                <a:srgbClr val="F8F9FA"/>
              </a:highlight>
              <a:latin typeface="Montserrat"/>
              <a:ea typeface="Montserrat"/>
              <a:cs typeface="Montserrat"/>
              <a:sym typeface="Montserrat"/>
            </a:endParaRPr>
          </a:p>
        </p:txBody>
      </p:sp>
      <p:sp>
        <p:nvSpPr>
          <p:cNvPr id="203" name="Google Shape;203;p34"/>
          <p:cNvSpPr txBox="1">
            <a:spLocks noGrp="1"/>
          </p:cNvSpPr>
          <p:nvPr>
            <p:ph type="subTitle" idx="4294967295"/>
          </p:nvPr>
        </p:nvSpPr>
        <p:spPr>
          <a:xfrm>
            <a:off x="2060975" y="3468000"/>
            <a:ext cx="5349000" cy="126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1000"/>
              </a:spcAft>
              <a:buClr>
                <a:srgbClr val="666666"/>
              </a:buClr>
              <a:buSzPts val="1800"/>
              <a:buFont typeface="Montserrat"/>
              <a:buNone/>
            </a:pPr>
            <a:r>
              <a:rPr lang="es" sz="1800" b="0" i="0" u="none" strike="noStrike" cap="none">
                <a:solidFill>
                  <a:srgbClr val="666666"/>
                </a:solidFill>
                <a:latin typeface="Montserrat"/>
                <a:ea typeface="Montserrat"/>
                <a:cs typeface="Montserrat"/>
                <a:sym typeface="Montserrat"/>
              </a:rPr>
              <a:t>¿Se encontraron con barreras, resistencias? </a:t>
            </a:r>
            <a:endParaRPr sz="1800" b="0" i="0" u="none" strike="noStrike" cap="none">
              <a:solidFill>
                <a:srgbClr val="666666"/>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5"/>
          <p:cNvSpPr txBox="1">
            <a:spLocks noGrp="1"/>
          </p:cNvSpPr>
          <p:nvPr>
            <p:ph type="title"/>
          </p:nvPr>
        </p:nvSpPr>
        <p:spPr>
          <a:xfrm>
            <a:off x="311700" y="372500"/>
            <a:ext cx="8520600" cy="7335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3000"/>
              <a:buNone/>
            </a:pPr>
            <a:r>
              <a:rPr lang="es"/>
              <a:t>Práctica </a:t>
            </a:r>
            <a:endParaRPr/>
          </a:p>
        </p:txBody>
      </p:sp>
      <p:sp>
        <p:nvSpPr>
          <p:cNvPr id="209" name="Google Shape;209;p35"/>
          <p:cNvSpPr txBox="1"/>
          <p:nvPr/>
        </p:nvSpPr>
        <p:spPr>
          <a:xfrm>
            <a:off x="476825" y="1717000"/>
            <a:ext cx="4191000" cy="1046700"/>
          </a:xfrm>
          <a:prstGeom prst="rect">
            <a:avLst/>
          </a:prstGeom>
          <a:noFill/>
          <a:ln>
            <a:noFill/>
          </a:ln>
        </p:spPr>
        <p:txBody>
          <a:bodyPr spcFirstLastPara="1" wrap="square" lIns="91425" tIns="91425" rIns="91425" bIns="91425" anchor="t" anchorCtr="0">
            <a:spAutoFit/>
          </a:bodyPr>
          <a:lstStyle/>
          <a:p>
            <a:pPr marL="457200" marR="0" lvl="0" indent="-317500" algn="l" rtl="0">
              <a:lnSpc>
                <a:spcPct val="100000"/>
              </a:lnSpc>
              <a:spcBef>
                <a:spcPts val="0"/>
              </a:spcBef>
              <a:spcAft>
                <a:spcPts val="0"/>
              </a:spcAft>
              <a:buClr>
                <a:srgbClr val="000000"/>
              </a:buClr>
              <a:buSzPts val="1400"/>
              <a:buFont typeface="Montserrat"/>
              <a:buAutoNum type="arabicPeriod"/>
            </a:pPr>
            <a:r>
              <a:rPr lang="es" sz="1400" b="0" i="0" u="none" strike="noStrike" cap="none">
                <a:solidFill>
                  <a:srgbClr val="000000"/>
                </a:solidFill>
                <a:latin typeface="Montserrat"/>
                <a:ea typeface="Montserrat"/>
                <a:cs typeface="Montserrat"/>
                <a:sym typeface="Montserrat"/>
              </a:rPr>
              <a:t>TERAPEUTA COMPASIVO IDEAL</a:t>
            </a:r>
            <a:endParaRPr sz="1400" b="0" i="0" u="none" strike="noStrike" cap="none">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pic>
        <p:nvPicPr>
          <p:cNvPr id="210" name="Google Shape;210;p35"/>
          <p:cNvPicPr preferRelativeResize="0"/>
          <p:nvPr/>
        </p:nvPicPr>
        <p:blipFill rotWithShape="1">
          <a:blip r:embed="rId3">
            <a:alphaModFix/>
          </a:blip>
          <a:srcRect/>
          <a:stretch/>
        </p:blipFill>
        <p:spPr>
          <a:xfrm>
            <a:off x="6236025" y="56925"/>
            <a:ext cx="2845250" cy="502964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9"/>
          <p:cNvSpPr txBox="1">
            <a:spLocks noGrp="1"/>
          </p:cNvSpPr>
          <p:nvPr>
            <p:ph type="title"/>
          </p:nvPr>
        </p:nvSpPr>
        <p:spPr>
          <a:xfrm>
            <a:off x="311700" y="372500"/>
            <a:ext cx="4990500" cy="7335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3000"/>
              <a:buNone/>
            </a:pPr>
            <a:r>
              <a:rPr lang="es"/>
              <a:t>FECHAS 2023</a:t>
            </a:r>
            <a:endParaRPr/>
          </a:p>
        </p:txBody>
      </p:sp>
      <p:sp>
        <p:nvSpPr>
          <p:cNvPr id="236" name="Google Shape;236;p39"/>
          <p:cNvSpPr txBox="1">
            <a:spLocks noGrp="1"/>
          </p:cNvSpPr>
          <p:nvPr>
            <p:ph type="body" idx="1"/>
          </p:nvPr>
        </p:nvSpPr>
        <p:spPr>
          <a:xfrm>
            <a:off x="311700" y="988100"/>
            <a:ext cx="4550700" cy="858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600"/>
              </a:spcBef>
              <a:spcAft>
                <a:spcPts val="0"/>
              </a:spcAft>
              <a:buSzPts val="1800"/>
              <a:buNone/>
            </a:pPr>
            <a:r>
              <a:rPr lang="es" b="1"/>
              <a:t>SUPERVISIONES</a:t>
            </a:r>
            <a:endParaRPr b="1"/>
          </a:p>
          <a:p>
            <a:pPr marL="0" lvl="0" indent="0" algn="l" rtl="0">
              <a:lnSpc>
                <a:spcPct val="115000"/>
              </a:lnSpc>
              <a:spcBef>
                <a:spcPts val="600"/>
              </a:spcBef>
              <a:spcAft>
                <a:spcPts val="0"/>
              </a:spcAft>
              <a:buSzPts val="1800"/>
              <a:buNone/>
            </a:pPr>
            <a:endParaRPr b="1"/>
          </a:p>
          <a:p>
            <a:pPr marL="0" lvl="0" indent="0" algn="l" rtl="0">
              <a:lnSpc>
                <a:spcPct val="115000"/>
              </a:lnSpc>
              <a:spcBef>
                <a:spcPts val="600"/>
              </a:spcBef>
              <a:spcAft>
                <a:spcPts val="0"/>
              </a:spcAft>
              <a:buSzPts val="1800"/>
              <a:buNone/>
            </a:pPr>
            <a:endParaRPr/>
          </a:p>
          <a:p>
            <a:pPr marL="0" lvl="0" indent="0" algn="l" rtl="0">
              <a:lnSpc>
                <a:spcPct val="115000"/>
              </a:lnSpc>
              <a:spcBef>
                <a:spcPts val="600"/>
              </a:spcBef>
              <a:spcAft>
                <a:spcPts val="0"/>
              </a:spcAft>
              <a:buSzPts val="1800"/>
              <a:buNone/>
            </a:pPr>
            <a:endParaRPr/>
          </a:p>
        </p:txBody>
      </p:sp>
      <p:sp>
        <p:nvSpPr>
          <p:cNvPr id="237" name="Google Shape;237;p39"/>
          <p:cNvSpPr txBox="1"/>
          <p:nvPr/>
        </p:nvSpPr>
        <p:spPr>
          <a:xfrm>
            <a:off x="311700" y="1504550"/>
            <a:ext cx="4342200" cy="35709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600"/>
              </a:spcBef>
              <a:spcAft>
                <a:spcPts val="0"/>
              </a:spcAft>
              <a:buClr>
                <a:srgbClr val="000000"/>
              </a:buClr>
              <a:buSzPts val="1800"/>
              <a:buFont typeface="Arial"/>
              <a:buNone/>
            </a:pPr>
            <a:r>
              <a:rPr lang="es" b="1" i="1"/>
              <a:t>Marzo Viernes 15</a:t>
            </a:r>
            <a:r>
              <a:rPr lang="es"/>
              <a:t> de 09 a 11 horas </a:t>
            </a:r>
            <a:endParaRPr/>
          </a:p>
          <a:p>
            <a:pPr marL="0" marR="0" lvl="0" indent="0" algn="l" rtl="0">
              <a:lnSpc>
                <a:spcPct val="115000"/>
              </a:lnSpc>
              <a:spcBef>
                <a:spcPts val="600"/>
              </a:spcBef>
              <a:spcAft>
                <a:spcPts val="0"/>
              </a:spcAft>
              <a:buClr>
                <a:srgbClr val="000000"/>
              </a:buClr>
              <a:buSzPts val="1800"/>
              <a:buFont typeface="Arial"/>
              <a:buNone/>
            </a:pPr>
            <a:r>
              <a:rPr lang="es" b="1" i="1"/>
              <a:t>Abril Miércoles 10 </a:t>
            </a:r>
            <a:r>
              <a:rPr lang="es"/>
              <a:t>de 09 a 11 horas</a:t>
            </a:r>
            <a:endParaRPr/>
          </a:p>
          <a:p>
            <a:pPr marL="0" marR="0" lvl="0" indent="0" algn="l" rtl="0">
              <a:lnSpc>
                <a:spcPct val="115000"/>
              </a:lnSpc>
              <a:spcBef>
                <a:spcPts val="600"/>
              </a:spcBef>
              <a:spcAft>
                <a:spcPts val="0"/>
              </a:spcAft>
              <a:buClr>
                <a:srgbClr val="000000"/>
              </a:buClr>
              <a:buSzPts val="1800"/>
              <a:buFont typeface="Arial"/>
              <a:buNone/>
            </a:pPr>
            <a:r>
              <a:rPr lang="es" b="1" i="1"/>
              <a:t>Mayo, Miércoles 08</a:t>
            </a:r>
            <a:r>
              <a:rPr lang="es"/>
              <a:t> de 09 a 11 hs </a:t>
            </a:r>
            <a:endParaRPr/>
          </a:p>
          <a:p>
            <a:pPr marL="0" marR="0" lvl="0" indent="0" algn="l" rtl="0">
              <a:lnSpc>
                <a:spcPct val="115000"/>
              </a:lnSpc>
              <a:spcBef>
                <a:spcPts val="600"/>
              </a:spcBef>
              <a:spcAft>
                <a:spcPts val="0"/>
              </a:spcAft>
              <a:buClr>
                <a:srgbClr val="000000"/>
              </a:buClr>
              <a:buSzPts val="1800"/>
              <a:buFont typeface="Arial"/>
              <a:buNone/>
            </a:pPr>
            <a:r>
              <a:rPr lang="es" b="1" i="1"/>
              <a:t>Junio, Miércoles 06 </a:t>
            </a:r>
            <a:r>
              <a:rPr lang="es"/>
              <a:t>de 09 a 11 horas </a:t>
            </a:r>
            <a:endParaRPr/>
          </a:p>
          <a:p>
            <a:pPr marL="0" marR="0" lvl="0" indent="0" algn="l" rtl="0">
              <a:lnSpc>
                <a:spcPct val="115000"/>
              </a:lnSpc>
              <a:spcBef>
                <a:spcPts val="600"/>
              </a:spcBef>
              <a:spcAft>
                <a:spcPts val="0"/>
              </a:spcAft>
              <a:buClr>
                <a:srgbClr val="000000"/>
              </a:buClr>
              <a:buSzPts val="1800"/>
              <a:buFont typeface="Arial"/>
              <a:buNone/>
            </a:pPr>
            <a:r>
              <a:rPr lang="es" b="1" i="1"/>
              <a:t>Julio Miércoles 03 </a:t>
            </a:r>
            <a:r>
              <a:rPr lang="es"/>
              <a:t>de 09 a 11 horas </a:t>
            </a:r>
            <a:endParaRPr/>
          </a:p>
          <a:p>
            <a:pPr marL="0" marR="0" lvl="0" indent="0" algn="l" rtl="0">
              <a:lnSpc>
                <a:spcPct val="115000"/>
              </a:lnSpc>
              <a:spcBef>
                <a:spcPts val="600"/>
              </a:spcBef>
              <a:spcAft>
                <a:spcPts val="0"/>
              </a:spcAft>
              <a:buClr>
                <a:srgbClr val="000000"/>
              </a:buClr>
              <a:buSzPts val="1800"/>
              <a:buFont typeface="Arial"/>
              <a:buNone/>
            </a:pPr>
            <a:r>
              <a:rPr lang="es" b="1" i="1"/>
              <a:t>Agosto/Julio  Miércoles 31 </a:t>
            </a:r>
            <a:r>
              <a:rPr lang="es"/>
              <a:t>de julio de 09 a 11 horas.</a:t>
            </a:r>
            <a:endParaRPr/>
          </a:p>
          <a:p>
            <a:pPr marL="0" marR="0" lvl="0" indent="0" algn="l" rtl="0">
              <a:lnSpc>
                <a:spcPct val="115000"/>
              </a:lnSpc>
              <a:spcBef>
                <a:spcPts val="600"/>
              </a:spcBef>
              <a:spcAft>
                <a:spcPts val="0"/>
              </a:spcAft>
              <a:buClr>
                <a:srgbClr val="000000"/>
              </a:buClr>
              <a:buSzPts val="1800"/>
              <a:buFont typeface="Arial"/>
              <a:buNone/>
            </a:pPr>
            <a:endParaRPr b="1" i="1"/>
          </a:p>
          <a:p>
            <a:pPr marL="0" marR="0" lvl="0" indent="0" algn="l" rtl="0">
              <a:lnSpc>
                <a:spcPct val="115000"/>
              </a:lnSpc>
              <a:spcBef>
                <a:spcPts val="600"/>
              </a:spcBef>
              <a:spcAft>
                <a:spcPts val="0"/>
              </a:spcAft>
              <a:buClr>
                <a:srgbClr val="000000"/>
              </a:buClr>
              <a:buSzPts val="1800"/>
              <a:buFont typeface="Arial"/>
              <a:buNone/>
            </a:pPr>
            <a:r>
              <a:rPr lang="es" b="1" i="1"/>
              <a:t>RETIRO</a:t>
            </a:r>
            <a:r>
              <a:rPr lang="es"/>
              <a:t> - Posibles fechas a confirmar </a:t>
            </a:r>
            <a:endParaRPr/>
          </a:p>
          <a:p>
            <a:pPr marL="0" marR="0" lvl="0" indent="0" algn="l" rtl="0">
              <a:lnSpc>
                <a:spcPct val="115000"/>
              </a:lnSpc>
              <a:spcBef>
                <a:spcPts val="600"/>
              </a:spcBef>
              <a:spcAft>
                <a:spcPts val="0"/>
              </a:spcAft>
              <a:buClr>
                <a:srgbClr val="000000"/>
              </a:buClr>
              <a:buSzPts val="1800"/>
              <a:buFont typeface="Arial"/>
              <a:buNone/>
            </a:pPr>
            <a:r>
              <a:rPr lang="es"/>
              <a:t>Nov 14,15,16 y 17</a:t>
            </a:r>
            <a:endParaRPr/>
          </a:p>
          <a:p>
            <a:pPr marL="0" marR="0" lvl="0" indent="0" algn="l" rtl="0">
              <a:lnSpc>
                <a:spcPct val="115000"/>
              </a:lnSpc>
              <a:spcBef>
                <a:spcPts val="600"/>
              </a:spcBef>
              <a:spcAft>
                <a:spcPts val="0"/>
              </a:spcAft>
              <a:buClr>
                <a:srgbClr val="000000"/>
              </a:buClr>
              <a:buSzPts val="1800"/>
              <a:buFont typeface="Arial"/>
              <a:buNone/>
            </a:pPr>
            <a:r>
              <a:rPr lang="es" b="1" i="1"/>
              <a:t>Red terapeutica </a:t>
            </a:r>
            <a:r>
              <a:rPr lang="es"/>
              <a:t>- Motivación Compasiva</a:t>
            </a:r>
            <a:endParaRPr/>
          </a:p>
        </p:txBody>
      </p:sp>
      <p:pic>
        <p:nvPicPr>
          <p:cNvPr id="238" name="Google Shape;238;p39"/>
          <p:cNvPicPr preferRelativeResize="0"/>
          <p:nvPr/>
        </p:nvPicPr>
        <p:blipFill>
          <a:blip r:embed="rId3">
            <a:alphaModFix/>
          </a:blip>
          <a:stretch>
            <a:fillRect/>
          </a:stretch>
        </p:blipFill>
        <p:spPr>
          <a:xfrm>
            <a:off x="5600675" y="152400"/>
            <a:ext cx="3390925" cy="3390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7"/>
                                        </p:tgtEl>
                                        <p:attrNameLst>
                                          <p:attrName>style.visibility</p:attrName>
                                        </p:attrNameLst>
                                      </p:cBhvr>
                                      <p:to>
                                        <p:strVal val="visible"/>
                                      </p:to>
                                    </p:set>
                                    <p:animEffect transition="in" filter="fade">
                                      <p:cBhvr>
                                        <p:cTn id="7" dur="1000"/>
                                        <p:tgtEl>
                                          <p:spTgt spid="2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40"/>
          <p:cNvSpPr txBox="1">
            <a:spLocks noGrp="1"/>
          </p:cNvSpPr>
          <p:nvPr>
            <p:ph type="ctrTitle"/>
          </p:nvPr>
        </p:nvSpPr>
        <p:spPr>
          <a:xfrm>
            <a:off x="430800" y="822925"/>
            <a:ext cx="8282400" cy="11136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4800"/>
              <a:buNone/>
            </a:pPr>
            <a:r>
              <a:rPr lang="es" b="0"/>
              <a:t>Gracias</a:t>
            </a:r>
            <a:r>
              <a:rPr lang="es"/>
              <a:t> </a:t>
            </a:r>
            <a:r>
              <a:rPr lang="es" b="0"/>
              <a:t>!!!!!</a:t>
            </a:r>
            <a:endParaRPr b="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5"/>
          <p:cNvSpPr txBox="1">
            <a:spLocks noGrp="1"/>
          </p:cNvSpPr>
          <p:nvPr>
            <p:ph type="title"/>
          </p:nvPr>
        </p:nvSpPr>
        <p:spPr>
          <a:xfrm>
            <a:off x="414300" y="2137950"/>
            <a:ext cx="3750000" cy="433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3000"/>
              <a:buNone/>
            </a:pPr>
            <a:endParaRPr/>
          </a:p>
          <a:p>
            <a:pPr marL="0" lvl="0" indent="0" algn="l" rtl="0">
              <a:lnSpc>
                <a:spcPct val="100000"/>
              </a:lnSpc>
              <a:spcBef>
                <a:spcPts val="0"/>
              </a:spcBef>
              <a:spcAft>
                <a:spcPts val="0"/>
              </a:spcAft>
              <a:buSzPts val="3000"/>
              <a:buNone/>
            </a:pPr>
            <a:endParaRPr/>
          </a:p>
          <a:p>
            <a:pPr marL="0" lvl="0" indent="0" algn="l" rtl="0">
              <a:lnSpc>
                <a:spcPct val="100000"/>
              </a:lnSpc>
              <a:spcBef>
                <a:spcPts val="0"/>
              </a:spcBef>
              <a:spcAft>
                <a:spcPts val="0"/>
              </a:spcAft>
              <a:buSzPts val="3000"/>
              <a:buNone/>
            </a:pPr>
            <a:endParaRPr/>
          </a:p>
          <a:p>
            <a:pPr marL="0" lvl="0" indent="0" algn="l" rtl="0">
              <a:lnSpc>
                <a:spcPct val="100000"/>
              </a:lnSpc>
              <a:spcBef>
                <a:spcPts val="0"/>
              </a:spcBef>
              <a:spcAft>
                <a:spcPts val="0"/>
              </a:spcAft>
              <a:buSzPts val="3000"/>
              <a:buNone/>
            </a:pPr>
            <a:endParaRPr/>
          </a:p>
          <a:p>
            <a:pPr marL="0" lvl="0" indent="0" algn="l" rtl="0">
              <a:lnSpc>
                <a:spcPct val="100000"/>
              </a:lnSpc>
              <a:spcBef>
                <a:spcPts val="0"/>
              </a:spcBef>
              <a:spcAft>
                <a:spcPts val="0"/>
              </a:spcAft>
              <a:buSzPts val="3000"/>
              <a:buNone/>
            </a:pPr>
            <a:r>
              <a:rPr lang="es"/>
              <a:t>Practica de inicio</a:t>
            </a:r>
            <a:endParaRPr/>
          </a:p>
          <a:p>
            <a:pPr marL="0" lvl="0" indent="0" algn="l" rtl="0">
              <a:lnSpc>
                <a:spcPct val="100000"/>
              </a:lnSpc>
              <a:spcBef>
                <a:spcPts val="0"/>
              </a:spcBef>
              <a:spcAft>
                <a:spcPts val="0"/>
              </a:spcAft>
              <a:buSzPts val="3000"/>
              <a:buNone/>
            </a:pPr>
            <a:endParaRPr/>
          </a:p>
          <a:p>
            <a:pPr marL="0" lvl="0" indent="0" algn="l" rtl="0">
              <a:lnSpc>
                <a:spcPct val="100000"/>
              </a:lnSpc>
              <a:spcBef>
                <a:spcPts val="0"/>
              </a:spcBef>
              <a:spcAft>
                <a:spcPts val="0"/>
              </a:spcAft>
              <a:buSzPts val="3000"/>
              <a:buNone/>
            </a:pPr>
            <a:endParaRPr/>
          </a:p>
        </p:txBody>
      </p:sp>
      <p:pic>
        <p:nvPicPr>
          <p:cNvPr id="114" name="Google Shape;114;p25"/>
          <p:cNvPicPr preferRelativeResize="0"/>
          <p:nvPr/>
        </p:nvPicPr>
        <p:blipFill rotWithShape="1">
          <a:blip r:embed="rId3">
            <a:alphaModFix/>
          </a:blip>
          <a:srcRect/>
          <a:stretch/>
        </p:blipFill>
        <p:spPr>
          <a:xfrm>
            <a:off x="5628800" y="57750"/>
            <a:ext cx="3515200" cy="4991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6"/>
          <p:cNvSpPr txBox="1">
            <a:spLocks noGrp="1"/>
          </p:cNvSpPr>
          <p:nvPr>
            <p:ph type="title"/>
          </p:nvPr>
        </p:nvSpPr>
        <p:spPr>
          <a:xfrm>
            <a:off x="311700" y="152800"/>
            <a:ext cx="8520600" cy="733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3000"/>
              <a:buNone/>
            </a:pPr>
            <a:r>
              <a:rPr lang="es" sz="1800"/>
              <a:t>Completar</a:t>
            </a:r>
            <a:endParaRPr sz="1800"/>
          </a:p>
        </p:txBody>
      </p:sp>
      <p:sp>
        <p:nvSpPr>
          <p:cNvPr id="120" name="Google Shape;120;p26"/>
          <p:cNvSpPr/>
          <p:nvPr/>
        </p:nvSpPr>
        <p:spPr>
          <a:xfrm>
            <a:off x="250049" y="1033950"/>
            <a:ext cx="1816500" cy="3671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21" name="Google Shape;121;p26"/>
          <p:cNvSpPr/>
          <p:nvPr/>
        </p:nvSpPr>
        <p:spPr>
          <a:xfrm>
            <a:off x="3286338" y="1033950"/>
            <a:ext cx="1861800" cy="3671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22" name="Google Shape;122;p26"/>
          <p:cNvSpPr/>
          <p:nvPr/>
        </p:nvSpPr>
        <p:spPr>
          <a:xfrm>
            <a:off x="6327125" y="1033951"/>
            <a:ext cx="1703700" cy="36003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23" name="Google Shape;123;p26"/>
          <p:cNvSpPr txBox="1"/>
          <p:nvPr/>
        </p:nvSpPr>
        <p:spPr>
          <a:xfrm>
            <a:off x="335650" y="1048651"/>
            <a:ext cx="1562100" cy="461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1800" b="1" i="0" u="none" strike="noStrike" cap="none">
                <a:solidFill>
                  <a:schemeClr val="dk1"/>
                </a:solidFill>
                <a:latin typeface="Montserrat"/>
                <a:ea typeface="Montserrat"/>
                <a:cs typeface="Montserrat"/>
                <a:sym typeface="Montserrat"/>
              </a:rPr>
              <a:t>YO IDEAL</a:t>
            </a:r>
            <a:endParaRPr sz="1800" b="1" i="0" u="none" strike="noStrike" cap="none">
              <a:solidFill>
                <a:schemeClr val="dk1"/>
              </a:solidFill>
              <a:latin typeface="Montserrat"/>
              <a:ea typeface="Montserrat"/>
              <a:cs typeface="Montserrat"/>
              <a:sym typeface="Montserrat"/>
            </a:endParaRPr>
          </a:p>
        </p:txBody>
      </p:sp>
      <p:sp>
        <p:nvSpPr>
          <p:cNvPr id="124" name="Google Shape;124;p26"/>
          <p:cNvSpPr txBox="1"/>
          <p:nvPr/>
        </p:nvSpPr>
        <p:spPr>
          <a:xfrm>
            <a:off x="3287475" y="1010101"/>
            <a:ext cx="1731600" cy="461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1800" b="1" i="0" u="none" strike="noStrike" cap="none">
                <a:solidFill>
                  <a:schemeClr val="dk1"/>
                </a:solidFill>
                <a:latin typeface="Montserrat"/>
                <a:ea typeface="Montserrat"/>
                <a:cs typeface="Montserrat"/>
                <a:sym typeface="Montserrat"/>
              </a:rPr>
              <a:t>YO ACTUAL</a:t>
            </a:r>
            <a:endParaRPr sz="1800" b="1" i="0" u="none" strike="noStrike" cap="none">
              <a:solidFill>
                <a:schemeClr val="dk1"/>
              </a:solidFill>
              <a:latin typeface="Montserrat"/>
              <a:ea typeface="Montserrat"/>
              <a:cs typeface="Montserrat"/>
              <a:sym typeface="Montserrat"/>
            </a:endParaRPr>
          </a:p>
        </p:txBody>
      </p:sp>
      <p:sp>
        <p:nvSpPr>
          <p:cNvPr id="125" name="Google Shape;125;p26"/>
          <p:cNvSpPr txBox="1"/>
          <p:nvPr/>
        </p:nvSpPr>
        <p:spPr>
          <a:xfrm>
            <a:off x="6326025" y="987001"/>
            <a:ext cx="1659600" cy="7389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1800" b="1" i="0" u="none" strike="noStrike" cap="none">
                <a:solidFill>
                  <a:schemeClr val="dk1"/>
                </a:solidFill>
                <a:latin typeface="Montserrat"/>
                <a:ea typeface="Montserrat"/>
                <a:cs typeface="Montserrat"/>
                <a:sym typeface="Montserrat"/>
              </a:rPr>
              <a:t>YO NO DESEADO</a:t>
            </a:r>
            <a:endParaRPr sz="1800" b="1" i="0" u="none" strike="noStrike" cap="none">
              <a:solidFill>
                <a:schemeClr val="dk1"/>
              </a:solidFill>
              <a:latin typeface="Montserrat"/>
              <a:ea typeface="Montserrat"/>
              <a:cs typeface="Montserrat"/>
              <a:sym typeface="Montserrat"/>
            </a:endParaRPr>
          </a:p>
        </p:txBody>
      </p:sp>
      <p:sp>
        <p:nvSpPr>
          <p:cNvPr id="126" name="Google Shape;126;p26"/>
          <p:cNvSpPr/>
          <p:nvPr/>
        </p:nvSpPr>
        <p:spPr>
          <a:xfrm>
            <a:off x="2067750" y="1499125"/>
            <a:ext cx="1132500" cy="297300"/>
          </a:xfrm>
          <a:prstGeom prst="leftRightArrow">
            <a:avLst>
              <a:gd name="adj1" fmla="val 50000"/>
              <a:gd name="adj2" fmla="val 50000"/>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27" name="Google Shape;127;p26"/>
          <p:cNvSpPr/>
          <p:nvPr/>
        </p:nvSpPr>
        <p:spPr>
          <a:xfrm>
            <a:off x="5148250" y="1499125"/>
            <a:ext cx="1132500" cy="297300"/>
          </a:xfrm>
          <a:prstGeom prst="leftRightArrow">
            <a:avLst>
              <a:gd name="adj1" fmla="val 50000"/>
              <a:gd name="adj2" fmla="val 50000"/>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28" name="Google Shape;128;p26"/>
          <p:cNvSpPr txBox="1"/>
          <p:nvPr/>
        </p:nvSpPr>
        <p:spPr>
          <a:xfrm>
            <a:off x="2076188" y="1833000"/>
            <a:ext cx="1031700" cy="461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1800" b="0" i="0" u="none" strike="noStrike" cap="none">
                <a:solidFill>
                  <a:schemeClr val="dk1"/>
                </a:solidFill>
                <a:latin typeface="Montserrat"/>
                <a:ea typeface="Montserrat"/>
                <a:cs typeface="Montserrat"/>
                <a:sym typeface="Montserrat"/>
              </a:rPr>
              <a:t> </a:t>
            </a:r>
            <a:endParaRPr sz="1200" b="0" i="0" u="none" strike="noStrike" cap="none">
              <a:solidFill>
                <a:schemeClr val="dk1"/>
              </a:solidFill>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7"/>
          <p:cNvSpPr txBox="1">
            <a:spLocks noGrp="1"/>
          </p:cNvSpPr>
          <p:nvPr>
            <p:ph type="body" idx="1"/>
          </p:nvPr>
        </p:nvSpPr>
        <p:spPr>
          <a:xfrm>
            <a:off x="311700" y="1327800"/>
            <a:ext cx="8520600" cy="305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b="1">
                <a:solidFill>
                  <a:schemeClr val="dk1"/>
                </a:solidFill>
              </a:rPr>
              <a:t>YO IDEAL											YO ACTUAL</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s" sz="1500" b="1">
                <a:solidFill>
                  <a:srgbClr val="4A86E8"/>
                </a:solidFill>
              </a:rPr>
              <a:t>                                         La brecha de la decepcion</a:t>
            </a:r>
            <a:endParaRPr sz="1500" b="1">
              <a:solidFill>
                <a:srgbClr val="4A86E8"/>
              </a:solidFill>
            </a:endParaRPr>
          </a:p>
          <a:p>
            <a:pPr marL="0" lvl="0" indent="0" algn="l" rtl="0">
              <a:spcBef>
                <a:spcPts val="0"/>
              </a:spcBef>
              <a:spcAft>
                <a:spcPts val="0"/>
              </a:spcAft>
              <a:buNone/>
            </a:pPr>
            <a:endParaRPr sz="1500" b="1">
              <a:solidFill>
                <a:srgbClr val="4A86E8"/>
              </a:solidFill>
            </a:endParaRPr>
          </a:p>
          <a:p>
            <a:pPr marL="2286000" lvl="0" indent="457200" algn="l" rtl="0">
              <a:spcBef>
                <a:spcPts val="0"/>
              </a:spcBef>
              <a:spcAft>
                <a:spcPts val="0"/>
              </a:spcAft>
              <a:buNone/>
            </a:pPr>
            <a:r>
              <a:rPr lang="es" sz="1500" b="1">
                <a:solidFill>
                  <a:schemeClr val="dk1"/>
                </a:solidFill>
              </a:rPr>
              <a:t>AUTO - ATAQUE</a:t>
            </a:r>
            <a:endParaRPr sz="1500" b="1">
              <a:solidFill>
                <a:schemeClr val="dk1"/>
              </a:solidFill>
            </a:endParaRPr>
          </a:p>
          <a:p>
            <a:pPr marL="0" lvl="0" indent="0" algn="l" rtl="0">
              <a:spcBef>
                <a:spcPts val="0"/>
              </a:spcBef>
              <a:spcAft>
                <a:spcPts val="0"/>
              </a:spcAft>
              <a:buNone/>
            </a:pPr>
            <a:endParaRPr sz="1500" b="1">
              <a:solidFill>
                <a:schemeClr val="dk1"/>
              </a:solidFill>
            </a:endParaRPr>
          </a:p>
          <a:p>
            <a:pPr marL="0" lvl="0" indent="0" algn="l" rtl="0">
              <a:spcBef>
                <a:spcPts val="0"/>
              </a:spcBef>
              <a:spcAft>
                <a:spcPts val="0"/>
              </a:spcAft>
              <a:buNone/>
            </a:pPr>
            <a:endParaRPr sz="1500" b="1">
              <a:solidFill>
                <a:schemeClr val="dk1"/>
              </a:solidFill>
            </a:endParaRPr>
          </a:p>
          <a:p>
            <a:pPr marL="457200" lvl="0" indent="-323850" algn="l" rtl="0">
              <a:spcBef>
                <a:spcPts val="0"/>
              </a:spcBef>
              <a:spcAft>
                <a:spcPts val="0"/>
              </a:spcAft>
              <a:buClr>
                <a:srgbClr val="434343"/>
              </a:buClr>
              <a:buSzPts val="1500"/>
              <a:buChar char="●"/>
            </a:pPr>
            <a:r>
              <a:rPr lang="es" sz="1500" i="1">
                <a:solidFill>
                  <a:srgbClr val="434343"/>
                </a:solidFill>
              </a:rPr>
              <a:t>Separar la frustracion del auto-ataque</a:t>
            </a:r>
            <a:endParaRPr sz="1500" i="1">
              <a:solidFill>
                <a:srgbClr val="434343"/>
              </a:solidFill>
            </a:endParaRPr>
          </a:p>
          <a:p>
            <a:pPr marL="457200" lvl="0" indent="-323850" algn="l" rtl="0">
              <a:spcBef>
                <a:spcPts val="0"/>
              </a:spcBef>
              <a:spcAft>
                <a:spcPts val="0"/>
              </a:spcAft>
              <a:buClr>
                <a:srgbClr val="434343"/>
              </a:buClr>
              <a:buSzPts val="1500"/>
              <a:buChar char="●"/>
            </a:pPr>
            <a:r>
              <a:rPr lang="es" sz="1500" i="1">
                <a:solidFill>
                  <a:srgbClr val="434343"/>
                </a:solidFill>
              </a:rPr>
              <a:t>Cuales son las claves o miedos de fracasar- ser rechazo- o ignorado?</a:t>
            </a:r>
            <a:endParaRPr sz="1500" i="1">
              <a:solidFill>
                <a:srgbClr val="434343"/>
              </a:solidFill>
            </a:endParaRPr>
          </a:p>
          <a:p>
            <a:pPr marL="457200" lvl="0" indent="-323850" algn="l" rtl="0">
              <a:spcBef>
                <a:spcPts val="0"/>
              </a:spcBef>
              <a:spcAft>
                <a:spcPts val="0"/>
              </a:spcAft>
              <a:buClr>
                <a:srgbClr val="434343"/>
              </a:buClr>
              <a:buSzPts val="1500"/>
              <a:buChar char="●"/>
            </a:pPr>
            <a:r>
              <a:rPr lang="es" sz="1500" i="1">
                <a:solidFill>
                  <a:srgbClr val="434343"/>
                </a:solidFill>
              </a:rPr>
              <a:t>Cual es el foco emocional ( Enojo, tristeza, ansiedad, desprecio?)</a:t>
            </a:r>
            <a:endParaRPr sz="1500" i="1">
              <a:solidFill>
                <a:srgbClr val="434343"/>
              </a:solidFill>
            </a:endParaRPr>
          </a:p>
          <a:p>
            <a:pPr marL="457200" lvl="0" indent="-323850" algn="l" rtl="0">
              <a:spcBef>
                <a:spcPts val="0"/>
              </a:spcBef>
              <a:spcAft>
                <a:spcPts val="0"/>
              </a:spcAft>
              <a:buClr>
                <a:srgbClr val="434343"/>
              </a:buClr>
              <a:buSzPts val="1500"/>
              <a:buChar char="●"/>
            </a:pPr>
            <a:r>
              <a:rPr lang="es" sz="1500" i="1">
                <a:solidFill>
                  <a:srgbClr val="434343"/>
                </a:solidFill>
              </a:rPr>
              <a:t>Habilidad para tolerar la experiencia de frustracion sin el auto-ataque (condicionamiento)</a:t>
            </a:r>
            <a:endParaRPr sz="1500" i="1">
              <a:solidFill>
                <a:srgbClr val="434343"/>
              </a:solidFill>
            </a:endParaRPr>
          </a:p>
        </p:txBody>
      </p:sp>
      <p:cxnSp>
        <p:nvCxnSpPr>
          <p:cNvPr id="134" name="Google Shape;134;p27"/>
          <p:cNvCxnSpPr/>
          <p:nvPr/>
        </p:nvCxnSpPr>
        <p:spPr>
          <a:xfrm rot="10800000" flipH="1">
            <a:off x="1746200" y="1547250"/>
            <a:ext cx="4348200" cy="17400"/>
          </a:xfrm>
          <a:prstGeom prst="straightConnector1">
            <a:avLst/>
          </a:prstGeom>
          <a:noFill/>
          <a:ln w="9525" cap="flat" cmpd="sng">
            <a:solidFill>
              <a:schemeClr val="dk2"/>
            </a:solidFill>
            <a:prstDash val="solid"/>
            <a:round/>
            <a:headEnd type="none" w="med" len="med"/>
            <a:tailEnd type="triangle" w="med" len="med"/>
          </a:ln>
        </p:spPr>
      </p:cxnSp>
      <p:cxnSp>
        <p:nvCxnSpPr>
          <p:cNvPr id="135" name="Google Shape;135;p27"/>
          <p:cNvCxnSpPr/>
          <p:nvPr/>
        </p:nvCxnSpPr>
        <p:spPr>
          <a:xfrm flipH="1">
            <a:off x="1742000" y="1625175"/>
            <a:ext cx="4356600" cy="8700"/>
          </a:xfrm>
          <a:prstGeom prst="straightConnector1">
            <a:avLst/>
          </a:prstGeom>
          <a:noFill/>
          <a:ln w="9525" cap="flat" cmpd="sng">
            <a:solidFill>
              <a:schemeClr val="dk2"/>
            </a:solidFill>
            <a:prstDash val="solid"/>
            <a:round/>
            <a:headEnd type="none" w="med" len="med"/>
            <a:tailEnd type="triangle" w="med" len="med"/>
          </a:ln>
        </p:spPr>
      </p:cxnSp>
      <p:cxnSp>
        <p:nvCxnSpPr>
          <p:cNvPr id="136" name="Google Shape;136;p27"/>
          <p:cNvCxnSpPr/>
          <p:nvPr/>
        </p:nvCxnSpPr>
        <p:spPr>
          <a:xfrm>
            <a:off x="3912200" y="2227100"/>
            <a:ext cx="16200" cy="21060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8"/>
          <p:cNvSpPr txBox="1">
            <a:spLocks noGrp="1"/>
          </p:cNvSpPr>
          <p:nvPr>
            <p:ph type="title"/>
          </p:nvPr>
        </p:nvSpPr>
        <p:spPr>
          <a:xfrm>
            <a:off x="311700" y="158925"/>
            <a:ext cx="8520600" cy="7335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Clr>
                <a:schemeClr val="dk1"/>
              </a:buClr>
              <a:buSzPts val="3000"/>
              <a:buNone/>
            </a:pPr>
            <a:r>
              <a:rPr lang="es"/>
              <a:t>Explorando la Autocrítica</a:t>
            </a:r>
            <a:endParaRPr/>
          </a:p>
          <a:p>
            <a:pPr marL="0" lvl="0" indent="0" algn="ctr" rtl="0">
              <a:lnSpc>
                <a:spcPct val="100000"/>
              </a:lnSpc>
              <a:spcBef>
                <a:spcPts val="0"/>
              </a:spcBef>
              <a:spcAft>
                <a:spcPts val="0"/>
              </a:spcAft>
              <a:buClr>
                <a:schemeClr val="dk1"/>
              </a:buClr>
              <a:buSzPts val="3000"/>
              <a:buNone/>
            </a:pPr>
            <a:r>
              <a:rPr lang="es" sz="1300"/>
              <a:t>(Personal Dissapointed gap)</a:t>
            </a:r>
            <a:endParaRPr sz="1300"/>
          </a:p>
        </p:txBody>
      </p:sp>
      <p:sp>
        <p:nvSpPr>
          <p:cNvPr id="142" name="Google Shape;142;p28"/>
          <p:cNvSpPr txBox="1">
            <a:spLocks noGrp="1"/>
          </p:cNvSpPr>
          <p:nvPr>
            <p:ph type="body" idx="1"/>
          </p:nvPr>
        </p:nvSpPr>
        <p:spPr>
          <a:xfrm>
            <a:off x="311700" y="982075"/>
            <a:ext cx="8520600" cy="1507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800"/>
              <a:buNone/>
            </a:pPr>
            <a:r>
              <a:rPr lang="es" sz="1700">
                <a:latin typeface="Montserrat"/>
                <a:ea typeface="Montserrat"/>
                <a:cs typeface="Montserrat"/>
                <a:sym typeface="Montserrat"/>
              </a:rPr>
              <a:t>Experiencias que me decepcionan de mi mismo </a:t>
            </a:r>
            <a:endParaRPr sz="1700">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800"/>
              <a:buNone/>
            </a:pPr>
            <a:endParaRPr sz="1700"/>
          </a:p>
          <a:p>
            <a:pPr marL="0" lvl="0" indent="0" algn="ctr" rtl="0">
              <a:lnSpc>
                <a:spcPct val="100000"/>
              </a:lnSpc>
              <a:spcBef>
                <a:spcPts val="0"/>
              </a:spcBef>
              <a:spcAft>
                <a:spcPts val="0"/>
              </a:spcAft>
              <a:buClr>
                <a:schemeClr val="dk1"/>
              </a:buClr>
              <a:buSzPts val="1800"/>
              <a:buNone/>
            </a:pPr>
            <a:r>
              <a:rPr lang="es" sz="1700"/>
              <a:t>1 - No me gusta como resuelvo el conflicto con mi pareja, soy distante y frio</a:t>
            </a:r>
            <a:endParaRPr sz="1700"/>
          </a:p>
          <a:p>
            <a:pPr marL="0" lvl="0" indent="0" algn="l" rtl="0">
              <a:lnSpc>
                <a:spcPct val="100000"/>
              </a:lnSpc>
              <a:spcBef>
                <a:spcPts val="0"/>
              </a:spcBef>
              <a:spcAft>
                <a:spcPts val="0"/>
              </a:spcAft>
              <a:buClr>
                <a:schemeClr val="dk1"/>
              </a:buClr>
              <a:buSzPts val="1800"/>
              <a:buNone/>
            </a:pPr>
            <a:r>
              <a:rPr lang="es" sz="1700"/>
              <a:t>2 - Digo que si cuando quiero decir que no</a:t>
            </a:r>
            <a:endParaRPr sz="1700"/>
          </a:p>
          <a:p>
            <a:pPr marL="0" lvl="0" indent="0" algn="l" rtl="0">
              <a:lnSpc>
                <a:spcPct val="100000"/>
              </a:lnSpc>
              <a:spcBef>
                <a:spcPts val="0"/>
              </a:spcBef>
              <a:spcAft>
                <a:spcPts val="0"/>
              </a:spcAft>
              <a:buClr>
                <a:schemeClr val="dk1"/>
              </a:buClr>
              <a:buSzPts val="1800"/>
              <a:buNone/>
            </a:pPr>
            <a:r>
              <a:rPr lang="es" sz="1700"/>
              <a:t>3- No me gusta cuando me enojo.</a:t>
            </a:r>
            <a:endParaRPr sz="1700"/>
          </a:p>
          <a:p>
            <a:pPr marL="0" lvl="0" indent="0" algn="ctr" rtl="0">
              <a:lnSpc>
                <a:spcPct val="100000"/>
              </a:lnSpc>
              <a:spcBef>
                <a:spcPts val="0"/>
              </a:spcBef>
              <a:spcAft>
                <a:spcPts val="0"/>
              </a:spcAft>
              <a:buClr>
                <a:schemeClr val="dk1"/>
              </a:buClr>
              <a:buSzPts val="1800"/>
              <a:buNone/>
            </a:pPr>
            <a:endParaRPr sz="1700"/>
          </a:p>
          <a:p>
            <a:pPr marL="0" lvl="0" indent="0" algn="ctr" rtl="0">
              <a:lnSpc>
                <a:spcPct val="100000"/>
              </a:lnSpc>
              <a:spcBef>
                <a:spcPts val="0"/>
              </a:spcBef>
              <a:spcAft>
                <a:spcPts val="0"/>
              </a:spcAft>
              <a:buClr>
                <a:schemeClr val="dk1"/>
              </a:buClr>
              <a:buSzPts val="1800"/>
              <a:buNone/>
            </a:pPr>
            <a:endParaRPr sz="1875"/>
          </a:p>
          <a:p>
            <a:pPr marL="0" lvl="0" indent="0" algn="l" rtl="0">
              <a:lnSpc>
                <a:spcPct val="100000"/>
              </a:lnSpc>
              <a:spcBef>
                <a:spcPts val="0"/>
              </a:spcBef>
              <a:spcAft>
                <a:spcPts val="0"/>
              </a:spcAft>
              <a:buClr>
                <a:schemeClr val="dk1"/>
              </a:buClr>
              <a:buSzPts val="1800"/>
              <a:buNone/>
            </a:pPr>
            <a:r>
              <a:rPr lang="es" sz="1175" b="1"/>
              <a:t>Que pensas de vos mismo sobre estas experiencias: </a:t>
            </a:r>
            <a:r>
              <a:rPr lang="es" sz="1175"/>
              <a:t>Soy inmadura, que pendeja, tengo miedo de las críticas y de ser aceptada, No se como acercarme  me siento insegura. </a:t>
            </a:r>
            <a:endParaRPr sz="1175"/>
          </a:p>
          <a:p>
            <a:pPr marL="0" lvl="0" indent="0" algn="l" rtl="0">
              <a:lnSpc>
                <a:spcPct val="100000"/>
              </a:lnSpc>
              <a:spcBef>
                <a:spcPts val="0"/>
              </a:spcBef>
              <a:spcAft>
                <a:spcPts val="0"/>
              </a:spcAft>
              <a:buClr>
                <a:schemeClr val="dk1"/>
              </a:buClr>
              <a:buSzPts val="1800"/>
              <a:buNone/>
            </a:pPr>
            <a:endParaRPr sz="1175"/>
          </a:p>
          <a:p>
            <a:pPr marL="0" lvl="0" indent="0" algn="l" rtl="0">
              <a:lnSpc>
                <a:spcPct val="100000"/>
              </a:lnSpc>
              <a:spcBef>
                <a:spcPts val="0"/>
              </a:spcBef>
              <a:spcAft>
                <a:spcPts val="0"/>
              </a:spcAft>
              <a:buClr>
                <a:schemeClr val="dk1"/>
              </a:buClr>
              <a:buSzPts val="1800"/>
              <a:buNone/>
            </a:pPr>
            <a:r>
              <a:rPr lang="es" sz="1175" b="1">
                <a:highlight>
                  <a:schemeClr val="dk1"/>
                </a:highlight>
              </a:rPr>
              <a:t>Qué emociones se despiertan sobre estas experiencias de vos mismo:</a:t>
            </a:r>
            <a:r>
              <a:rPr lang="es" sz="1175"/>
              <a:t> Miedo, Tristeza, frustración y vergüenza</a:t>
            </a:r>
            <a:endParaRPr sz="1175"/>
          </a:p>
          <a:p>
            <a:pPr marL="0" lvl="0" indent="0" algn="l" rtl="0">
              <a:lnSpc>
                <a:spcPct val="100000"/>
              </a:lnSpc>
              <a:spcBef>
                <a:spcPts val="0"/>
              </a:spcBef>
              <a:spcAft>
                <a:spcPts val="0"/>
              </a:spcAft>
              <a:buClr>
                <a:schemeClr val="dk1"/>
              </a:buClr>
              <a:buSzPts val="1800"/>
              <a:buNone/>
            </a:pPr>
            <a:endParaRPr sz="1175"/>
          </a:p>
          <a:p>
            <a:pPr marL="0" lvl="0" indent="0" algn="l" rtl="0">
              <a:lnSpc>
                <a:spcPct val="100000"/>
              </a:lnSpc>
              <a:spcBef>
                <a:spcPts val="0"/>
              </a:spcBef>
              <a:spcAft>
                <a:spcPts val="0"/>
              </a:spcAft>
              <a:buClr>
                <a:schemeClr val="dk1"/>
              </a:buClr>
              <a:buSzPts val="1800"/>
              <a:buNone/>
            </a:pPr>
            <a:r>
              <a:rPr lang="es" sz="1175" b="1"/>
              <a:t>Qué te gustaría hacer, qué acciones quisieras tomar:</a:t>
            </a:r>
            <a:r>
              <a:rPr lang="es" sz="1175"/>
              <a:t> Me gustaría aceptar mi decisión y validar mi experiencia independiente de la mirada de los otros. Confiar. Tomar la iniciativa más validamente calidamente. Validar mi experiencia emocional y ser más asertiva. </a:t>
            </a:r>
            <a:endParaRPr sz="1175"/>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9"/>
          <p:cNvSpPr txBox="1">
            <a:spLocks noGrp="1"/>
          </p:cNvSpPr>
          <p:nvPr>
            <p:ph type="title"/>
          </p:nvPr>
        </p:nvSpPr>
        <p:spPr>
          <a:xfrm>
            <a:off x="623400" y="1065925"/>
            <a:ext cx="8520600" cy="733500"/>
          </a:xfrm>
          <a:prstGeom prst="rect">
            <a:avLst/>
          </a:prstGeom>
          <a:no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Clr>
                <a:schemeClr val="dk1"/>
              </a:buClr>
              <a:buSzPts val="3000"/>
              <a:buNone/>
            </a:pPr>
            <a:endParaRPr sz="3200" b="0">
              <a:solidFill>
                <a:srgbClr val="000000"/>
              </a:solidFill>
              <a:latin typeface="Calibri"/>
              <a:ea typeface="Calibri"/>
              <a:cs typeface="Calibri"/>
              <a:sym typeface="Calibri"/>
            </a:endParaRPr>
          </a:p>
          <a:p>
            <a:pPr marL="0" lvl="0" indent="0" algn="ctr" rtl="0">
              <a:lnSpc>
                <a:spcPct val="115000"/>
              </a:lnSpc>
              <a:spcBef>
                <a:spcPts val="0"/>
              </a:spcBef>
              <a:spcAft>
                <a:spcPts val="0"/>
              </a:spcAft>
              <a:buClr>
                <a:schemeClr val="dk1"/>
              </a:buClr>
              <a:buSzPts val="3000"/>
              <a:buNone/>
            </a:pPr>
            <a:endParaRPr sz="3200" b="0">
              <a:solidFill>
                <a:srgbClr val="000000"/>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3000"/>
              <a:buNone/>
            </a:pPr>
            <a:endParaRPr/>
          </a:p>
        </p:txBody>
      </p:sp>
      <p:pic>
        <p:nvPicPr>
          <p:cNvPr id="148" name="Google Shape;148;p29"/>
          <p:cNvPicPr preferRelativeResize="0"/>
          <p:nvPr/>
        </p:nvPicPr>
        <p:blipFill rotWithShape="1">
          <a:blip r:embed="rId3">
            <a:alphaModFix/>
          </a:blip>
          <a:srcRect/>
          <a:stretch/>
        </p:blipFill>
        <p:spPr>
          <a:xfrm>
            <a:off x="-4100" y="0"/>
            <a:ext cx="9152199"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30"/>
          <p:cNvSpPr/>
          <p:nvPr/>
        </p:nvSpPr>
        <p:spPr>
          <a:xfrm>
            <a:off x="2774900" y="354425"/>
            <a:ext cx="3985200" cy="12276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ontserrat"/>
              <a:ea typeface="Montserrat"/>
              <a:cs typeface="Montserrat"/>
              <a:sym typeface="Montserrat"/>
            </a:endParaRPr>
          </a:p>
        </p:txBody>
      </p:sp>
      <p:sp>
        <p:nvSpPr>
          <p:cNvPr id="154" name="Google Shape;154;p30"/>
          <p:cNvSpPr txBox="1"/>
          <p:nvPr/>
        </p:nvSpPr>
        <p:spPr>
          <a:xfrm>
            <a:off x="2826775" y="397650"/>
            <a:ext cx="35355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200">
                <a:solidFill>
                  <a:srgbClr val="666666"/>
                </a:solidFill>
                <a:latin typeface="Montserrat"/>
                <a:ea typeface="Montserrat"/>
                <a:cs typeface="Montserrat"/>
                <a:sym typeface="Montserrat"/>
              </a:rPr>
              <a:t>Enojo</a:t>
            </a:r>
            <a:endParaRPr sz="1200">
              <a:solidFill>
                <a:srgbClr val="666666"/>
              </a:solidFill>
              <a:latin typeface="Montserrat"/>
              <a:ea typeface="Montserrat"/>
              <a:cs typeface="Montserrat"/>
              <a:sym typeface="Montserrat"/>
            </a:endParaRPr>
          </a:p>
        </p:txBody>
      </p:sp>
      <p:sp>
        <p:nvSpPr>
          <p:cNvPr id="155" name="Google Shape;155;p30"/>
          <p:cNvSpPr/>
          <p:nvPr/>
        </p:nvSpPr>
        <p:spPr>
          <a:xfrm>
            <a:off x="2774900" y="1721388"/>
            <a:ext cx="3985200" cy="12276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ontserrat"/>
              <a:ea typeface="Montserrat"/>
              <a:cs typeface="Montserrat"/>
              <a:sym typeface="Montserrat"/>
            </a:endParaRPr>
          </a:p>
        </p:txBody>
      </p:sp>
      <p:sp>
        <p:nvSpPr>
          <p:cNvPr id="156" name="Google Shape;156;p30"/>
          <p:cNvSpPr/>
          <p:nvPr/>
        </p:nvSpPr>
        <p:spPr>
          <a:xfrm>
            <a:off x="2774900" y="3088375"/>
            <a:ext cx="3985200" cy="12276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ontserrat"/>
              <a:ea typeface="Montserrat"/>
              <a:cs typeface="Montserrat"/>
              <a:sym typeface="Montserrat"/>
            </a:endParaRPr>
          </a:p>
        </p:txBody>
      </p:sp>
      <p:sp>
        <p:nvSpPr>
          <p:cNvPr id="157" name="Google Shape;157;p30"/>
          <p:cNvSpPr txBox="1"/>
          <p:nvPr/>
        </p:nvSpPr>
        <p:spPr>
          <a:xfrm>
            <a:off x="3198475" y="639700"/>
            <a:ext cx="49794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rgbClr val="666666"/>
              </a:solidFill>
              <a:latin typeface="Montserrat"/>
              <a:ea typeface="Montserrat"/>
              <a:cs typeface="Montserrat"/>
              <a:sym typeface="Montserrat"/>
            </a:endParaRPr>
          </a:p>
        </p:txBody>
      </p:sp>
      <p:sp>
        <p:nvSpPr>
          <p:cNvPr id="158" name="Google Shape;158;p30"/>
          <p:cNvSpPr txBox="1"/>
          <p:nvPr/>
        </p:nvSpPr>
        <p:spPr>
          <a:xfrm>
            <a:off x="2774900" y="1743000"/>
            <a:ext cx="49794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200">
                <a:solidFill>
                  <a:srgbClr val="666666"/>
                </a:solidFill>
                <a:latin typeface="Montserrat"/>
                <a:ea typeface="Montserrat"/>
                <a:cs typeface="Montserrat"/>
                <a:sym typeface="Montserrat"/>
              </a:rPr>
              <a:t>Miedo</a:t>
            </a:r>
            <a:endParaRPr sz="1200">
              <a:solidFill>
                <a:srgbClr val="666666"/>
              </a:solidFill>
              <a:latin typeface="Montserrat"/>
              <a:ea typeface="Montserrat"/>
              <a:cs typeface="Montserrat"/>
              <a:sym typeface="Montserrat"/>
            </a:endParaRPr>
          </a:p>
        </p:txBody>
      </p:sp>
      <p:sp>
        <p:nvSpPr>
          <p:cNvPr id="159" name="Google Shape;159;p30"/>
          <p:cNvSpPr txBox="1"/>
          <p:nvPr/>
        </p:nvSpPr>
        <p:spPr>
          <a:xfrm>
            <a:off x="2774900" y="3088375"/>
            <a:ext cx="49794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200">
                <a:solidFill>
                  <a:srgbClr val="666666"/>
                </a:solidFill>
                <a:latin typeface="Montserrat"/>
                <a:ea typeface="Montserrat"/>
                <a:cs typeface="Montserrat"/>
                <a:sym typeface="Montserrat"/>
              </a:rPr>
              <a:t>Tristeza</a:t>
            </a:r>
            <a:endParaRPr sz="1200">
              <a:solidFill>
                <a:srgbClr val="666666"/>
              </a:solidFill>
              <a:latin typeface="Montserrat"/>
              <a:ea typeface="Montserrat"/>
              <a:cs typeface="Montserrat"/>
              <a:sym typeface="Montserrat"/>
            </a:endParaRPr>
          </a:p>
        </p:txBody>
      </p:sp>
      <p:sp>
        <p:nvSpPr>
          <p:cNvPr id="160" name="Google Shape;160;p30"/>
          <p:cNvSpPr txBox="1"/>
          <p:nvPr/>
        </p:nvSpPr>
        <p:spPr>
          <a:xfrm>
            <a:off x="112350" y="1582025"/>
            <a:ext cx="1988400" cy="101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800">
                <a:solidFill>
                  <a:srgbClr val="666666"/>
                </a:solidFill>
                <a:latin typeface="Montserrat"/>
                <a:ea typeface="Montserrat"/>
                <a:cs typeface="Montserrat"/>
                <a:sym typeface="Montserrat"/>
              </a:rPr>
              <a:t>Tono emocional</a:t>
            </a:r>
            <a:endParaRPr sz="1800">
              <a:solidFill>
                <a:srgbClr val="666666"/>
              </a:solidFill>
              <a:latin typeface="Montserrat"/>
              <a:ea typeface="Montserrat"/>
              <a:cs typeface="Montserrat"/>
              <a:sym typeface="Montserrat"/>
            </a:endParaRPr>
          </a:p>
          <a:p>
            <a:pPr marL="0" lvl="0" indent="0" algn="l" rtl="0">
              <a:spcBef>
                <a:spcPts val="0"/>
              </a:spcBef>
              <a:spcAft>
                <a:spcPts val="0"/>
              </a:spcAft>
              <a:buNone/>
            </a:pPr>
            <a:r>
              <a:rPr lang="es" sz="1800">
                <a:solidFill>
                  <a:srgbClr val="666666"/>
                </a:solidFill>
                <a:latin typeface="Montserrat"/>
                <a:ea typeface="Montserrat"/>
                <a:cs typeface="Montserrat"/>
                <a:sym typeface="Montserrat"/>
              </a:rPr>
              <a:t>del crítico</a:t>
            </a:r>
            <a:endParaRPr sz="1800">
              <a:solidFill>
                <a:srgbClr val="666666"/>
              </a:solidFill>
              <a:latin typeface="Montserrat"/>
              <a:ea typeface="Montserrat"/>
              <a:cs typeface="Montserrat"/>
              <a:sym typeface="Montserrat"/>
            </a:endParaRPr>
          </a:p>
        </p:txBody>
      </p:sp>
      <p:cxnSp>
        <p:nvCxnSpPr>
          <p:cNvPr id="161" name="Google Shape;161;p30"/>
          <p:cNvCxnSpPr/>
          <p:nvPr/>
        </p:nvCxnSpPr>
        <p:spPr>
          <a:xfrm rot="10800000" flipH="1">
            <a:off x="1478200" y="1101400"/>
            <a:ext cx="933600" cy="588000"/>
          </a:xfrm>
          <a:prstGeom prst="straightConnector1">
            <a:avLst/>
          </a:prstGeom>
          <a:noFill/>
          <a:ln w="9525" cap="flat" cmpd="sng">
            <a:solidFill>
              <a:schemeClr val="dk2"/>
            </a:solidFill>
            <a:prstDash val="solid"/>
            <a:round/>
            <a:headEnd type="none" w="med" len="med"/>
            <a:tailEnd type="triangle" w="med" len="med"/>
          </a:ln>
        </p:spPr>
      </p:cxnSp>
      <p:cxnSp>
        <p:nvCxnSpPr>
          <p:cNvPr id="162" name="Google Shape;162;p30"/>
          <p:cNvCxnSpPr/>
          <p:nvPr/>
        </p:nvCxnSpPr>
        <p:spPr>
          <a:xfrm>
            <a:off x="1431775" y="2736200"/>
            <a:ext cx="815700" cy="720600"/>
          </a:xfrm>
          <a:prstGeom prst="straightConnector1">
            <a:avLst/>
          </a:prstGeom>
          <a:noFill/>
          <a:ln w="9525" cap="flat" cmpd="sng">
            <a:solidFill>
              <a:schemeClr val="dk2"/>
            </a:solidFill>
            <a:prstDash val="solid"/>
            <a:round/>
            <a:headEnd type="none" w="med" len="med"/>
            <a:tailEnd type="triangle" w="med" len="med"/>
          </a:ln>
        </p:spPr>
      </p:cxnSp>
      <p:cxnSp>
        <p:nvCxnSpPr>
          <p:cNvPr id="163" name="Google Shape;163;p30"/>
          <p:cNvCxnSpPr/>
          <p:nvPr/>
        </p:nvCxnSpPr>
        <p:spPr>
          <a:xfrm rot="10800000" flipH="1">
            <a:off x="1540950" y="2282250"/>
            <a:ext cx="983400" cy="1080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pic>
        <p:nvPicPr>
          <p:cNvPr id="168" name="Google Shape;168;p31"/>
          <p:cNvPicPr preferRelativeResize="0"/>
          <p:nvPr/>
        </p:nvPicPr>
        <p:blipFill rotWithShape="1">
          <a:blip r:embed="rId3">
            <a:alphaModFix/>
          </a:blip>
          <a:srcRect/>
          <a:stretch/>
        </p:blipFill>
        <p:spPr>
          <a:xfrm>
            <a:off x="1" y="1"/>
            <a:ext cx="9144001" cy="540774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cxnSp>
        <p:nvCxnSpPr>
          <p:cNvPr id="173" name="Google Shape;173;p32"/>
          <p:cNvCxnSpPr/>
          <p:nvPr/>
        </p:nvCxnSpPr>
        <p:spPr>
          <a:xfrm>
            <a:off x="476425" y="467600"/>
            <a:ext cx="2858400" cy="1641000"/>
          </a:xfrm>
          <a:prstGeom prst="bentConnector3">
            <a:avLst>
              <a:gd name="adj1" fmla="val 50000"/>
            </a:avLst>
          </a:prstGeom>
          <a:noFill/>
          <a:ln w="38100" cap="flat" cmpd="sng">
            <a:solidFill>
              <a:srgbClr val="38761D"/>
            </a:solidFill>
            <a:prstDash val="solid"/>
            <a:round/>
            <a:headEnd type="none" w="sm" len="sm"/>
            <a:tailEnd type="none" w="sm" len="sm"/>
          </a:ln>
        </p:spPr>
      </p:cxnSp>
      <p:cxnSp>
        <p:nvCxnSpPr>
          <p:cNvPr id="174" name="Google Shape;174;p32"/>
          <p:cNvCxnSpPr/>
          <p:nvPr/>
        </p:nvCxnSpPr>
        <p:spPr>
          <a:xfrm>
            <a:off x="4323225" y="3370075"/>
            <a:ext cx="2461200" cy="1685100"/>
          </a:xfrm>
          <a:prstGeom prst="bentConnector3">
            <a:avLst>
              <a:gd name="adj1" fmla="val 50000"/>
            </a:avLst>
          </a:prstGeom>
          <a:noFill/>
          <a:ln w="38100" cap="flat" cmpd="sng">
            <a:solidFill>
              <a:srgbClr val="38761D"/>
            </a:solidFill>
            <a:prstDash val="solid"/>
            <a:round/>
            <a:headEnd type="none" w="sm" len="sm"/>
            <a:tailEnd type="none" w="sm" len="sm"/>
          </a:ln>
        </p:spPr>
      </p:cxnSp>
      <p:cxnSp>
        <p:nvCxnSpPr>
          <p:cNvPr id="175" name="Google Shape;175;p32"/>
          <p:cNvCxnSpPr/>
          <p:nvPr/>
        </p:nvCxnSpPr>
        <p:spPr>
          <a:xfrm>
            <a:off x="3343725" y="2108575"/>
            <a:ext cx="17700" cy="1261500"/>
          </a:xfrm>
          <a:prstGeom prst="straightConnector1">
            <a:avLst/>
          </a:prstGeom>
          <a:noFill/>
          <a:ln w="38100" cap="flat" cmpd="sng">
            <a:solidFill>
              <a:srgbClr val="38761D"/>
            </a:solidFill>
            <a:prstDash val="solid"/>
            <a:round/>
            <a:headEnd type="none" w="sm" len="sm"/>
            <a:tailEnd type="none" w="sm" len="sm"/>
          </a:ln>
        </p:spPr>
      </p:cxnSp>
      <p:cxnSp>
        <p:nvCxnSpPr>
          <p:cNvPr id="176" name="Google Shape;176;p32"/>
          <p:cNvCxnSpPr/>
          <p:nvPr/>
        </p:nvCxnSpPr>
        <p:spPr>
          <a:xfrm rot="10800000" flipH="1">
            <a:off x="3361425" y="3370075"/>
            <a:ext cx="961800" cy="8700"/>
          </a:xfrm>
          <a:prstGeom prst="straightConnector1">
            <a:avLst/>
          </a:prstGeom>
          <a:noFill/>
          <a:ln w="38100" cap="flat" cmpd="sng">
            <a:solidFill>
              <a:srgbClr val="38761D"/>
            </a:solidFill>
            <a:prstDash val="solid"/>
            <a:round/>
            <a:headEnd type="none" w="sm" len="sm"/>
            <a:tailEnd type="none" w="sm" len="sm"/>
          </a:ln>
        </p:spPr>
      </p:cxnSp>
      <p:sp>
        <p:nvSpPr>
          <p:cNvPr id="177" name="Google Shape;177;p32"/>
          <p:cNvSpPr txBox="1"/>
          <p:nvPr/>
        </p:nvSpPr>
        <p:spPr>
          <a:xfrm>
            <a:off x="476425" y="67400"/>
            <a:ext cx="33615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 sz="1400" b="1" i="0" u="none" strike="noStrike" cap="none">
                <a:solidFill>
                  <a:srgbClr val="000000"/>
                </a:solidFill>
                <a:latin typeface="Montserrat"/>
                <a:ea typeface="Montserrat"/>
                <a:cs typeface="Montserrat"/>
                <a:sym typeface="Montserrat"/>
              </a:rPr>
              <a:t>PROCESOS DE</a:t>
            </a:r>
            <a:endParaRPr sz="1400" b="1" i="0" u="none" strike="noStrike" cap="none">
              <a:solidFill>
                <a:srgbClr val="000000"/>
              </a:solidFill>
              <a:latin typeface="Montserrat"/>
              <a:ea typeface="Montserrat"/>
              <a:cs typeface="Montserrat"/>
              <a:sym typeface="Montserrat"/>
            </a:endParaRPr>
          </a:p>
        </p:txBody>
      </p:sp>
      <p:sp>
        <p:nvSpPr>
          <p:cNvPr id="178" name="Google Shape;178;p32"/>
          <p:cNvSpPr txBox="1"/>
          <p:nvPr/>
        </p:nvSpPr>
        <p:spPr>
          <a:xfrm>
            <a:off x="2046800" y="896500"/>
            <a:ext cx="5443500" cy="585000"/>
          </a:xfrm>
          <a:prstGeom prst="rect">
            <a:avLst/>
          </a:prstGeom>
          <a:noFill/>
          <a:ln>
            <a:noFill/>
          </a:ln>
        </p:spPr>
        <p:txBody>
          <a:bodyPr spcFirstLastPara="1" wrap="square" lIns="91425" tIns="91425" rIns="91425" bIns="91425" anchor="t" anchorCtr="0">
            <a:spAutoFit/>
          </a:bodyPr>
          <a:lstStyle/>
          <a:p>
            <a:pPr marL="457200" marR="0" lvl="0" indent="-317500" algn="l" rtl="0">
              <a:lnSpc>
                <a:spcPct val="100000"/>
              </a:lnSpc>
              <a:spcBef>
                <a:spcPts val="0"/>
              </a:spcBef>
              <a:spcAft>
                <a:spcPts val="0"/>
              </a:spcAft>
              <a:buClr>
                <a:schemeClr val="dk1"/>
              </a:buClr>
              <a:buSzPts val="1400"/>
              <a:buFont typeface="Montserrat"/>
              <a:buAutoNum type="arabicPeriod"/>
            </a:pPr>
            <a:r>
              <a:rPr lang="es" sz="1400" b="1" i="0" u="none" strike="noStrike" cap="none">
                <a:solidFill>
                  <a:schemeClr val="dk1"/>
                </a:solidFill>
                <a:latin typeface="Montserrat"/>
                <a:ea typeface="Montserrat"/>
                <a:cs typeface="Montserrat"/>
                <a:sym typeface="Montserrat"/>
              </a:rPr>
              <a:t>DIFERENCIACIÓN</a:t>
            </a:r>
            <a:endParaRPr sz="1400" b="1" i="0" u="none" strike="noStrike" cap="none">
              <a:solidFill>
                <a:schemeClr val="dk1"/>
              </a:solidFill>
              <a:latin typeface="Montserrat"/>
              <a:ea typeface="Montserrat"/>
              <a:cs typeface="Montserrat"/>
              <a:sym typeface="Montserrat"/>
            </a:endParaRPr>
          </a:p>
          <a:p>
            <a:pPr marL="457200" marR="0" lvl="0" indent="0" algn="l" rtl="0">
              <a:lnSpc>
                <a:spcPct val="100000"/>
              </a:lnSpc>
              <a:spcBef>
                <a:spcPts val="0"/>
              </a:spcBef>
              <a:spcAft>
                <a:spcPts val="0"/>
              </a:spcAft>
              <a:buClr>
                <a:srgbClr val="000000"/>
              </a:buClr>
              <a:buSzPts val="1200"/>
              <a:buFont typeface="Arial"/>
              <a:buNone/>
            </a:pPr>
            <a:r>
              <a:rPr lang="es" sz="1200" b="0" i="0" u="none" strike="noStrike" cap="none">
                <a:solidFill>
                  <a:schemeClr val="dk2"/>
                </a:solidFill>
                <a:latin typeface="Montserrat"/>
                <a:ea typeface="Montserrat"/>
                <a:cs typeface="Montserrat"/>
                <a:sym typeface="Montserrat"/>
              </a:rPr>
              <a:t>Diferenciar los distintos aspectos de nuestra mente</a:t>
            </a:r>
            <a:endParaRPr sz="1200" b="0" i="0" u="none" strike="noStrike" cap="none">
              <a:solidFill>
                <a:schemeClr val="dk2"/>
              </a:solidFill>
              <a:latin typeface="Montserrat"/>
              <a:ea typeface="Montserrat"/>
              <a:cs typeface="Montserrat"/>
              <a:sym typeface="Montserrat"/>
            </a:endParaRPr>
          </a:p>
        </p:txBody>
      </p:sp>
      <p:sp>
        <p:nvSpPr>
          <p:cNvPr id="179" name="Google Shape;179;p32"/>
          <p:cNvSpPr txBox="1"/>
          <p:nvPr/>
        </p:nvSpPr>
        <p:spPr>
          <a:xfrm>
            <a:off x="3334825" y="1910400"/>
            <a:ext cx="5443500" cy="769500"/>
          </a:xfrm>
          <a:prstGeom prst="rect">
            <a:avLst/>
          </a:prstGeom>
          <a:noFill/>
          <a:ln>
            <a:noFill/>
          </a:ln>
        </p:spPr>
        <p:txBody>
          <a:bodyPr spcFirstLastPara="1" wrap="square" lIns="91425" tIns="91425" rIns="91425" bIns="91425" anchor="t" anchorCtr="0">
            <a:spAutoFit/>
          </a:bodyPr>
          <a:lstStyle/>
          <a:p>
            <a:pPr marL="457200" marR="0" lvl="0" indent="0" algn="l" rtl="0">
              <a:lnSpc>
                <a:spcPct val="100000"/>
              </a:lnSpc>
              <a:spcBef>
                <a:spcPts val="0"/>
              </a:spcBef>
              <a:spcAft>
                <a:spcPts val="0"/>
              </a:spcAft>
              <a:buClr>
                <a:srgbClr val="000000"/>
              </a:buClr>
              <a:buSzPts val="1400"/>
              <a:buFont typeface="Arial"/>
              <a:buNone/>
            </a:pPr>
            <a:r>
              <a:rPr lang="es" sz="1400" b="1" i="0" u="none" strike="noStrike" cap="none">
                <a:solidFill>
                  <a:srgbClr val="00989A"/>
                </a:solidFill>
                <a:latin typeface="Montserrat"/>
                <a:ea typeface="Montserrat"/>
                <a:cs typeface="Montserrat"/>
                <a:sym typeface="Montserrat"/>
              </a:rPr>
              <a:t>2. TOLERANCIA</a:t>
            </a:r>
            <a:endParaRPr sz="1400" b="1" i="0" u="none" strike="noStrike" cap="none">
              <a:solidFill>
                <a:srgbClr val="00989A"/>
              </a:solidFill>
              <a:latin typeface="Montserrat"/>
              <a:ea typeface="Montserrat"/>
              <a:cs typeface="Montserrat"/>
              <a:sym typeface="Montserrat"/>
            </a:endParaRPr>
          </a:p>
          <a:p>
            <a:pPr marL="457200" marR="0" lvl="0" indent="0" algn="l" rtl="0">
              <a:lnSpc>
                <a:spcPct val="100000"/>
              </a:lnSpc>
              <a:spcBef>
                <a:spcPts val="0"/>
              </a:spcBef>
              <a:spcAft>
                <a:spcPts val="0"/>
              </a:spcAft>
              <a:buClr>
                <a:srgbClr val="000000"/>
              </a:buClr>
              <a:buSzPts val="1200"/>
              <a:buFont typeface="Arial"/>
              <a:buNone/>
            </a:pPr>
            <a:r>
              <a:rPr lang="es" sz="1200" b="0" i="0" u="none" strike="noStrike" cap="none">
                <a:solidFill>
                  <a:schemeClr val="dk2"/>
                </a:solidFill>
                <a:latin typeface="Montserrat"/>
                <a:ea typeface="Montserrat"/>
                <a:cs typeface="Montserrat"/>
                <a:sym typeface="Montserrat"/>
              </a:rPr>
              <a:t>Desensibilización gradual. Se construye con el "observador" y la aceptación. Discernimiento</a:t>
            </a:r>
            <a:endParaRPr sz="1200" b="0" i="0" u="none" strike="noStrike" cap="none">
              <a:solidFill>
                <a:schemeClr val="dk2"/>
              </a:solidFill>
              <a:latin typeface="Montserrat"/>
              <a:ea typeface="Montserrat"/>
              <a:cs typeface="Montserrat"/>
              <a:sym typeface="Montserrat"/>
            </a:endParaRPr>
          </a:p>
        </p:txBody>
      </p:sp>
      <p:sp>
        <p:nvSpPr>
          <p:cNvPr id="180" name="Google Shape;180;p32"/>
          <p:cNvSpPr txBox="1"/>
          <p:nvPr/>
        </p:nvSpPr>
        <p:spPr>
          <a:xfrm>
            <a:off x="5337275" y="2964350"/>
            <a:ext cx="3564600" cy="1569900"/>
          </a:xfrm>
          <a:prstGeom prst="rect">
            <a:avLst/>
          </a:prstGeom>
          <a:noFill/>
          <a:ln>
            <a:noFill/>
          </a:ln>
        </p:spPr>
        <p:txBody>
          <a:bodyPr spcFirstLastPara="1" wrap="square" lIns="91425" tIns="91425" rIns="91425" bIns="91425" anchor="t" anchorCtr="0">
            <a:spAutoFit/>
          </a:bodyPr>
          <a:lstStyle/>
          <a:p>
            <a:pPr marL="457200" marR="0" lvl="0" indent="0" algn="ctr" rtl="0">
              <a:lnSpc>
                <a:spcPct val="100000"/>
              </a:lnSpc>
              <a:spcBef>
                <a:spcPts val="0"/>
              </a:spcBef>
              <a:spcAft>
                <a:spcPts val="0"/>
              </a:spcAft>
              <a:buClr>
                <a:srgbClr val="000000"/>
              </a:buClr>
              <a:buSzPts val="1400"/>
              <a:buFont typeface="Arial"/>
              <a:buNone/>
            </a:pPr>
            <a:r>
              <a:rPr lang="es" sz="1400" b="1" i="0" u="none" strike="noStrike" cap="none">
                <a:solidFill>
                  <a:srgbClr val="EA9999"/>
                </a:solidFill>
                <a:latin typeface="Montserrat"/>
                <a:ea typeface="Montserrat"/>
                <a:cs typeface="Montserrat"/>
                <a:sym typeface="Montserrat"/>
              </a:rPr>
              <a:t>3. INTEGRACIÓN</a:t>
            </a:r>
            <a:endParaRPr sz="1400" b="1" i="0" u="none" strike="noStrike" cap="none">
              <a:solidFill>
                <a:srgbClr val="EA9999"/>
              </a:solidFill>
              <a:latin typeface="Montserrat"/>
              <a:ea typeface="Montserrat"/>
              <a:cs typeface="Montserrat"/>
              <a:sym typeface="Montserrat"/>
            </a:endParaRPr>
          </a:p>
          <a:p>
            <a:pPr marL="457200" marR="0" lvl="0" indent="0" algn="ctr" rtl="0">
              <a:lnSpc>
                <a:spcPct val="100000"/>
              </a:lnSpc>
              <a:spcBef>
                <a:spcPts val="0"/>
              </a:spcBef>
              <a:spcAft>
                <a:spcPts val="0"/>
              </a:spcAft>
              <a:buClr>
                <a:srgbClr val="000000"/>
              </a:buClr>
              <a:buSzPts val="1200"/>
              <a:buFont typeface="Arial"/>
              <a:buNone/>
            </a:pPr>
            <a:r>
              <a:rPr lang="es" sz="1200" b="0" i="0" u="none" strike="noStrike" cap="none">
                <a:solidFill>
                  <a:schemeClr val="dk2"/>
                </a:solidFill>
                <a:latin typeface="Montserrat"/>
                <a:ea typeface="Montserrat"/>
                <a:cs typeface="Montserrat"/>
                <a:sym typeface="Montserrat"/>
              </a:rPr>
              <a:t>La capacidad de mantener unidas las partes que funcionàban "separadas"</a:t>
            </a:r>
            <a:endParaRPr sz="1200" b="0" i="0" u="none" strike="noStrike" cap="none">
              <a:solidFill>
                <a:schemeClr val="dk2"/>
              </a:solidFill>
              <a:latin typeface="Montserrat"/>
              <a:ea typeface="Montserrat"/>
              <a:cs typeface="Montserrat"/>
              <a:sym typeface="Montserrat"/>
            </a:endParaRPr>
          </a:p>
          <a:p>
            <a:pPr marL="457200" marR="0" lvl="0" indent="0" algn="ctr" rtl="0">
              <a:lnSpc>
                <a:spcPct val="100000"/>
              </a:lnSpc>
              <a:spcBef>
                <a:spcPts val="0"/>
              </a:spcBef>
              <a:spcAft>
                <a:spcPts val="0"/>
              </a:spcAft>
              <a:buClr>
                <a:srgbClr val="000000"/>
              </a:buClr>
              <a:buSzPts val="1200"/>
              <a:buFont typeface="Arial"/>
              <a:buNone/>
            </a:pPr>
            <a:r>
              <a:rPr lang="es" sz="1200" b="0" i="0" u="none" strike="noStrike" cap="none">
                <a:solidFill>
                  <a:schemeClr val="dk2"/>
                </a:solidFill>
                <a:latin typeface="Montserrat"/>
                <a:ea typeface="Montserrat"/>
                <a:cs typeface="Montserrat"/>
                <a:sym typeface="Montserrat"/>
              </a:rPr>
              <a:t>Nueva organización</a:t>
            </a:r>
            <a:endParaRPr sz="1200" b="0" i="0" u="none" strike="noStrike" cap="none">
              <a:solidFill>
                <a:schemeClr val="dk2"/>
              </a:solidFill>
              <a:latin typeface="Montserrat"/>
              <a:ea typeface="Montserrat"/>
              <a:cs typeface="Montserrat"/>
              <a:sym typeface="Montserrat"/>
            </a:endParaRPr>
          </a:p>
          <a:p>
            <a:pPr marL="457200" marR="0" lvl="0" indent="0" algn="ctr" rtl="0">
              <a:lnSpc>
                <a:spcPct val="100000"/>
              </a:lnSpc>
              <a:spcBef>
                <a:spcPts val="0"/>
              </a:spcBef>
              <a:spcAft>
                <a:spcPts val="0"/>
              </a:spcAft>
              <a:buClr>
                <a:srgbClr val="000000"/>
              </a:buClr>
              <a:buSzPts val="1200"/>
              <a:buFont typeface="Arial"/>
              <a:buNone/>
            </a:pPr>
            <a:r>
              <a:rPr lang="es" sz="1200" b="0" i="0" u="none" strike="noStrike" cap="none">
                <a:solidFill>
                  <a:schemeClr val="dk2"/>
                </a:solidFill>
                <a:latin typeface="Montserrat"/>
                <a:ea typeface="Montserrat"/>
                <a:cs typeface="Montserrat"/>
                <a:sym typeface="Montserrat"/>
              </a:rPr>
              <a:t>base para la transformación</a:t>
            </a:r>
            <a:endParaRPr sz="1200" b="0" i="0" u="none" strike="noStrike" cap="none">
              <a:solidFill>
                <a:schemeClr val="dk2"/>
              </a:solidFill>
              <a:latin typeface="Montserrat"/>
              <a:ea typeface="Montserrat"/>
              <a:cs typeface="Montserrat"/>
              <a:sym typeface="Montserrat"/>
            </a:endParaRPr>
          </a:p>
          <a:p>
            <a:pPr marL="45720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434343"/>
              </a:solidFill>
              <a:latin typeface="Montserrat"/>
              <a:ea typeface="Montserrat"/>
              <a:cs typeface="Montserrat"/>
              <a:sym typeface="Montserrat"/>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2"/>
              </a:solidFill>
              <a:latin typeface="Montserrat"/>
              <a:ea typeface="Montserrat"/>
              <a:cs typeface="Montserrat"/>
              <a:sym typeface="Montserrat"/>
            </a:endParaRPr>
          </a:p>
        </p:txBody>
      </p:sp>
      <p:sp>
        <p:nvSpPr>
          <p:cNvPr id="181" name="Google Shape;181;p32"/>
          <p:cNvSpPr txBox="1"/>
          <p:nvPr/>
        </p:nvSpPr>
        <p:spPr>
          <a:xfrm>
            <a:off x="6285600" y="4365650"/>
            <a:ext cx="2858400" cy="954300"/>
          </a:xfrm>
          <a:prstGeom prst="rect">
            <a:avLst/>
          </a:prstGeom>
          <a:noFill/>
          <a:ln>
            <a:noFill/>
          </a:ln>
        </p:spPr>
        <p:txBody>
          <a:bodyPr spcFirstLastPara="1" wrap="square" lIns="91425" tIns="91425" rIns="91425" bIns="91425" anchor="t" anchorCtr="0">
            <a:spAutoFit/>
          </a:bodyPr>
          <a:lstStyle/>
          <a:p>
            <a:pPr marL="457200" marR="0" lvl="0" indent="0" algn="l" rtl="0">
              <a:lnSpc>
                <a:spcPct val="100000"/>
              </a:lnSpc>
              <a:spcBef>
                <a:spcPts val="0"/>
              </a:spcBef>
              <a:spcAft>
                <a:spcPts val="0"/>
              </a:spcAft>
              <a:buClr>
                <a:srgbClr val="000000"/>
              </a:buClr>
              <a:buSzPts val="1400"/>
              <a:buFont typeface="Arial"/>
              <a:buNone/>
            </a:pPr>
            <a:r>
              <a:rPr lang="es" sz="1400" b="1" i="0" u="none" strike="noStrike" cap="none">
                <a:solidFill>
                  <a:schemeClr val="accent3"/>
                </a:solidFill>
                <a:latin typeface="Montserrat"/>
                <a:ea typeface="Montserrat"/>
                <a:cs typeface="Montserrat"/>
                <a:sym typeface="Montserrat"/>
              </a:rPr>
              <a:t>4. TRANSFORMACIÓN</a:t>
            </a:r>
            <a:endParaRPr sz="1400" b="1" i="0" u="none" strike="noStrike" cap="none">
              <a:solidFill>
                <a:schemeClr val="accent3"/>
              </a:solidFill>
              <a:latin typeface="Montserrat"/>
              <a:ea typeface="Montserrat"/>
              <a:cs typeface="Montserrat"/>
              <a:sym typeface="Montserrat"/>
            </a:endParaRPr>
          </a:p>
          <a:p>
            <a:pPr marL="457200" marR="0" lvl="0" indent="0" algn="ctr" rtl="0">
              <a:lnSpc>
                <a:spcPct val="100000"/>
              </a:lnSpc>
              <a:spcBef>
                <a:spcPts val="0"/>
              </a:spcBef>
              <a:spcAft>
                <a:spcPts val="0"/>
              </a:spcAft>
              <a:buClr>
                <a:srgbClr val="000000"/>
              </a:buClr>
              <a:buSzPts val="1200"/>
              <a:buFont typeface="Arial"/>
              <a:buNone/>
            </a:pPr>
            <a:r>
              <a:rPr lang="es" sz="1200" b="0" i="0" u="none" strike="noStrike" cap="none">
                <a:solidFill>
                  <a:schemeClr val="dk2"/>
                </a:solidFill>
                <a:latin typeface="Montserrat"/>
                <a:ea typeface="Montserrat"/>
                <a:cs typeface="Montserrat"/>
                <a:sym typeface="Montserrat"/>
              </a:rPr>
              <a:t>Mantener unidas las partes y que funcionen juntas</a:t>
            </a:r>
            <a:endParaRPr sz="1200" b="0" i="0" u="none" strike="noStrike" cap="none">
              <a:solidFill>
                <a:schemeClr val="dk2"/>
              </a:solidFill>
              <a:latin typeface="Montserrat"/>
              <a:ea typeface="Montserrat"/>
              <a:cs typeface="Montserrat"/>
              <a:sym typeface="Montserrat"/>
            </a:endParaRPr>
          </a:p>
          <a:p>
            <a:pPr marL="45720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2"/>
              </a:solidFill>
              <a:latin typeface="Montserrat"/>
              <a:ea typeface="Montserrat"/>
              <a:cs typeface="Montserrat"/>
              <a:sym typeface="Montserrat"/>
            </a:endParaRPr>
          </a:p>
        </p:txBody>
      </p:sp>
      <p:sp>
        <p:nvSpPr>
          <p:cNvPr id="182" name="Google Shape;182;p32"/>
          <p:cNvSpPr/>
          <p:nvPr/>
        </p:nvSpPr>
        <p:spPr>
          <a:xfrm>
            <a:off x="594075" y="2243450"/>
            <a:ext cx="2368500" cy="2122200"/>
          </a:xfrm>
          <a:prstGeom prst="ellipse">
            <a:avLst/>
          </a:prstGeom>
          <a:noFill/>
          <a:ln w="2857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96DA4C"/>
              </a:solidFill>
              <a:latin typeface="Arial"/>
              <a:ea typeface="Arial"/>
              <a:cs typeface="Arial"/>
              <a:sym typeface="Arial"/>
            </a:endParaRPr>
          </a:p>
        </p:txBody>
      </p:sp>
      <p:sp>
        <p:nvSpPr>
          <p:cNvPr id="183" name="Google Shape;183;p32"/>
          <p:cNvSpPr txBox="1"/>
          <p:nvPr/>
        </p:nvSpPr>
        <p:spPr>
          <a:xfrm>
            <a:off x="1083625" y="2978575"/>
            <a:ext cx="1532100" cy="861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 sz="1400" b="1" i="0" u="none" strike="noStrike" cap="none">
                <a:solidFill>
                  <a:srgbClr val="6AA84F"/>
                </a:solidFill>
                <a:latin typeface="Montserrat"/>
                <a:ea typeface="Montserrat"/>
                <a:cs typeface="Montserrat"/>
                <a:sym typeface="Montserrat"/>
              </a:rPr>
              <a:t>FLEXIBILIDAD</a:t>
            </a:r>
            <a:endParaRPr sz="1400" b="1" i="0" u="none" strike="noStrike" cap="none">
              <a:solidFill>
                <a:srgbClr val="6AA84F"/>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2"/>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000"/>
              <a:buFont typeface="Arial"/>
              <a:buNone/>
            </a:pPr>
            <a:r>
              <a:rPr lang="es" sz="1000" b="0" i="1" u="none" strike="noStrike" cap="none">
                <a:solidFill>
                  <a:schemeClr val="dk2"/>
                </a:solidFill>
                <a:latin typeface="Montserrat"/>
                <a:ea typeface="Montserrat"/>
                <a:cs typeface="Montserrat"/>
                <a:sym typeface="Montserrat"/>
              </a:rPr>
              <a:t>Organizarnos en formas nuevas</a:t>
            </a:r>
            <a:endParaRPr sz="1000" b="0" i="1" u="none" strike="noStrike" cap="none">
              <a:solidFill>
                <a:schemeClr val="dk2"/>
              </a:solidFill>
              <a:latin typeface="Montserrat"/>
              <a:ea typeface="Montserrat"/>
              <a:cs typeface="Montserrat"/>
              <a:sym typeface="Montserrat"/>
            </a:endParaRPr>
          </a:p>
        </p:txBody>
      </p:sp>
      <p:cxnSp>
        <p:nvCxnSpPr>
          <p:cNvPr id="184" name="Google Shape;184;p32"/>
          <p:cNvCxnSpPr/>
          <p:nvPr/>
        </p:nvCxnSpPr>
        <p:spPr>
          <a:xfrm rot="-5400000" flipH="1">
            <a:off x="136750" y="1090500"/>
            <a:ext cx="1688400" cy="758100"/>
          </a:xfrm>
          <a:prstGeom prst="curvedConnector3">
            <a:avLst>
              <a:gd name="adj1" fmla="val 50000"/>
            </a:avLst>
          </a:prstGeom>
          <a:noFill/>
          <a:ln w="19050" cap="flat" cmpd="sng">
            <a:solidFill>
              <a:srgbClr val="00989A"/>
            </a:solidFill>
            <a:prstDash val="solid"/>
            <a:round/>
            <a:headEnd type="none" w="sm" len="sm"/>
            <a:tailEnd type="none" w="sm" len="sm"/>
          </a:ln>
        </p:spPr>
      </p:cxnSp>
      <p:cxnSp>
        <p:nvCxnSpPr>
          <p:cNvPr id="185" name="Google Shape;185;p32"/>
          <p:cNvCxnSpPr>
            <a:stCxn id="182" idx="5"/>
          </p:cNvCxnSpPr>
          <p:nvPr/>
        </p:nvCxnSpPr>
        <p:spPr>
          <a:xfrm rot="-5400000" flipH="1">
            <a:off x="3573766" y="3096811"/>
            <a:ext cx="1002600" cy="2918700"/>
          </a:xfrm>
          <a:prstGeom prst="curvedConnector2">
            <a:avLst/>
          </a:prstGeom>
          <a:noFill/>
          <a:ln w="19050" cap="flat" cmpd="sng">
            <a:solidFill>
              <a:srgbClr val="00989A"/>
            </a:solidFill>
            <a:prstDash val="solid"/>
            <a:round/>
            <a:headEnd type="none" w="sm" len="sm"/>
            <a:tailEnd type="none" w="sm" len="sm"/>
          </a:ln>
        </p:spPr>
      </p:cxn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ación Compasiva - Logo 1">
  <a:themeElements>
    <a:clrScheme name="Modern Writer">
      <a:dk1>
        <a:srgbClr val="E91D63"/>
      </a:dk1>
      <a:lt1>
        <a:srgbClr val="FFFFFF"/>
      </a:lt1>
      <a:dk2>
        <a:srgbClr val="424242"/>
      </a:dk2>
      <a:lt2>
        <a:srgbClr val="999999"/>
      </a:lt2>
      <a:accent1>
        <a:srgbClr val="607D8B"/>
      </a:accent1>
      <a:accent2>
        <a:srgbClr val="673AB7"/>
      </a:accent2>
      <a:accent3>
        <a:srgbClr val="9C26B0"/>
      </a:accent3>
      <a:accent4>
        <a:srgbClr val="0090AC"/>
      </a:accent4>
      <a:accent5>
        <a:srgbClr val="01AFD1"/>
      </a:accent5>
      <a:accent6>
        <a:srgbClr val="F8E71C"/>
      </a:accent6>
      <a:hlink>
        <a:srgbClr val="01AFD1"/>
      </a:hlink>
      <a:folHlink>
        <a:srgbClr val="01AF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1681</Words>
  <Application>Microsoft Macintosh PowerPoint</Application>
  <PresentationFormat>Presentación en pantalla (16:9)</PresentationFormat>
  <Paragraphs>122</Paragraphs>
  <Slides>14</Slides>
  <Notes>14</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14</vt:i4>
      </vt:variant>
    </vt:vector>
  </HeadingPairs>
  <TitlesOfParts>
    <vt:vector size="21" baseType="lpstr">
      <vt:lpstr>Calibri</vt:lpstr>
      <vt:lpstr>Oswald</vt:lpstr>
      <vt:lpstr>Source Code Pro</vt:lpstr>
      <vt:lpstr>Montserrat</vt:lpstr>
      <vt:lpstr>Arial</vt:lpstr>
      <vt:lpstr>Simple Light</vt:lpstr>
      <vt:lpstr>Motivación Compasiva - Logo 1</vt:lpstr>
      <vt:lpstr>Último encuentro</vt:lpstr>
      <vt:lpstr>    Practica de inicio  </vt:lpstr>
      <vt:lpstr>Completar</vt:lpstr>
      <vt:lpstr>Presentación de PowerPoint</vt:lpstr>
      <vt:lpstr>Explorando la Autocrítica (Personal Dissapointed gap)</vt:lpstr>
      <vt:lpstr>  </vt:lpstr>
      <vt:lpstr>Presentación de PowerPoint</vt:lpstr>
      <vt:lpstr>Presentación de PowerPoint</vt:lpstr>
      <vt:lpstr>Presentación de PowerPoint</vt:lpstr>
      <vt:lpstr>Presentación de PowerPoint</vt:lpstr>
      <vt:lpstr> Cómo fue la experiencia con:    La Formulación de Casos  El análisis funcional de la autocrítica y Yo compasivo  Los Múltiples Yoes</vt:lpstr>
      <vt:lpstr>Práctica </vt:lpstr>
      <vt:lpstr>FECHAS 2023</vt:lpstr>
      <vt:lpstr>Gracias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Último encuentro</dc:title>
  <cp:lastModifiedBy>maria costa</cp:lastModifiedBy>
  <cp:revision>1</cp:revision>
  <dcterms:modified xsi:type="dcterms:W3CDTF">2023-12-18T11:45:32Z</dcterms:modified>
</cp:coreProperties>
</file>