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45.xml"/>
  <Override ContentType="application/vnd.openxmlformats-officedocument.presentationml.notesSlide+xml" PartName="/ppt/notesSlides/notesSlide3.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1" r:id="rId4"/>
    <p:sldMasterId id="2147483672"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Lst>
  <p:sldSz cy="5143500" cx="9144000"/>
  <p:notesSz cx="6858000" cy="9144000"/>
  <p:embeddedFontLst>
    <p:embeddedFont>
      <p:font typeface="Montserrat SemiBold"/>
      <p:regular r:id="rId53"/>
      <p:bold r:id="rId54"/>
      <p:italic r:id="rId55"/>
      <p:boldItalic r:id="rId56"/>
    </p:embeddedFont>
    <p:embeddedFont>
      <p:font typeface="Montserrat"/>
      <p:regular r:id="rId57"/>
      <p:bold r:id="rId58"/>
      <p:italic r:id="rId59"/>
      <p:boldItalic r:id="rId60"/>
    </p:embeddedFont>
    <p:embeddedFont>
      <p:font typeface="Source Code Pro"/>
      <p:regular r:id="rId61"/>
      <p:bold r:id="rId62"/>
      <p:italic r:id="rId63"/>
      <p:boldItalic r:id="rId64"/>
    </p:embeddedFont>
    <p:embeddedFont>
      <p:font typeface="Montserrat Medium"/>
      <p:regular r:id="rId65"/>
      <p:bold r:id="rId66"/>
      <p:italic r:id="rId67"/>
      <p:boldItalic r:id="rId68"/>
    </p:embeddedFont>
    <p:embeddedFont>
      <p:font typeface="Candara"/>
      <p:regular r:id="rId69"/>
      <p:bold r:id="rId70"/>
      <p:italic r:id="rId71"/>
      <p:boldItalic r:id="rId72"/>
    </p:embeddedFont>
    <p:embeddedFont>
      <p:font typeface="Oswald"/>
      <p:regular r:id="rId73"/>
      <p:bold r:id="rId74"/>
    </p:embeddedFont>
    <p:embeddedFont>
      <p:font typeface="Century Gothic"/>
      <p:regular r:id="rId75"/>
      <p:bold r:id="rId76"/>
      <p:italic r:id="rId77"/>
      <p:boldItalic r:id="rId7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73" Type="http://schemas.openxmlformats.org/officeDocument/2006/relationships/font" Target="fonts/Oswald-regular.fntdata"/><Relationship Id="rId72" Type="http://schemas.openxmlformats.org/officeDocument/2006/relationships/font" Target="fonts/Candara-boldItalic.fntdata"/><Relationship Id="rId31" Type="http://schemas.openxmlformats.org/officeDocument/2006/relationships/slide" Target="slides/slide25.xml"/><Relationship Id="rId75" Type="http://schemas.openxmlformats.org/officeDocument/2006/relationships/font" Target="fonts/CenturyGothic-regular.fntdata"/><Relationship Id="rId30" Type="http://schemas.openxmlformats.org/officeDocument/2006/relationships/slide" Target="slides/slide24.xml"/><Relationship Id="rId74" Type="http://schemas.openxmlformats.org/officeDocument/2006/relationships/font" Target="fonts/Oswald-bold.fntdata"/><Relationship Id="rId33" Type="http://schemas.openxmlformats.org/officeDocument/2006/relationships/slide" Target="slides/slide27.xml"/><Relationship Id="rId77" Type="http://schemas.openxmlformats.org/officeDocument/2006/relationships/font" Target="fonts/CenturyGothic-italic.fntdata"/><Relationship Id="rId32" Type="http://schemas.openxmlformats.org/officeDocument/2006/relationships/slide" Target="slides/slide26.xml"/><Relationship Id="rId76" Type="http://schemas.openxmlformats.org/officeDocument/2006/relationships/font" Target="fonts/CenturyGothic-bold.fntdata"/><Relationship Id="rId35" Type="http://schemas.openxmlformats.org/officeDocument/2006/relationships/slide" Target="slides/slide29.xml"/><Relationship Id="rId34" Type="http://schemas.openxmlformats.org/officeDocument/2006/relationships/slide" Target="slides/slide28.xml"/><Relationship Id="rId78" Type="http://schemas.openxmlformats.org/officeDocument/2006/relationships/font" Target="fonts/CenturyGothic-boldItalic.fntdata"/><Relationship Id="rId71" Type="http://schemas.openxmlformats.org/officeDocument/2006/relationships/font" Target="fonts/Candara-italic.fntdata"/><Relationship Id="rId70" Type="http://schemas.openxmlformats.org/officeDocument/2006/relationships/font" Target="fonts/Candara-bold.fntdata"/><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62" Type="http://schemas.openxmlformats.org/officeDocument/2006/relationships/font" Target="fonts/SourceCodePro-bold.fntdata"/><Relationship Id="rId61" Type="http://schemas.openxmlformats.org/officeDocument/2006/relationships/font" Target="fonts/SourceCodePro-regular.fntdata"/><Relationship Id="rId20" Type="http://schemas.openxmlformats.org/officeDocument/2006/relationships/slide" Target="slides/slide14.xml"/><Relationship Id="rId64" Type="http://schemas.openxmlformats.org/officeDocument/2006/relationships/font" Target="fonts/SourceCodePro-boldItalic.fntdata"/><Relationship Id="rId63" Type="http://schemas.openxmlformats.org/officeDocument/2006/relationships/font" Target="fonts/SourceCodePro-italic.fntdata"/><Relationship Id="rId22" Type="http://schemas.openxmlformats.org/officeDocument/2006/relationships/slide" Target="slides/slide16.xml"/><Relationship Id="rId66" Type="http://schemas.openxmlformats.org/officeDocument/2006/relationships/font" Target="fonts/MontserratMedium-bold.fntdata"/><Relationship Id="rId21" Type="http://schemas.openxmlformats.org/officeDocument/2006/relationships/slide" Target="slides/slide15.xml"/><Relationship Id="rId65" Type="http://schemas.openxmlformats.org/officeDocument/2006/relationships/font" Target="fonts/MontserratMedium-regular.fntdata"/><Relationship Id="rId24" Type="http://schemas.openxmlformats.org/officeDocument/2006/relationships/slide" Target="slides/slide18.xml"/><Relationship Id="rId68" Type="http://schemas.openxmlformats.org/officeDocument/2006/relationships/font" Target="fonts/MontserratMedium-boldItalic.fntdata"/><Relationship Id="rId23" Type="http://schemas.openxmlformats.org/officeDocument/2006/relationships/slide" Target="slides/slide17.xml"/><Relationship Id="rId67" Type="http://schemas.openxmlformats.org/officeDocument/2006/relationships/font" Target="fonts/MontserratMedium-italic.fntdata"/><Relationship Id="rId60" Type="http://schemas.openxmlformats.org/officeDocument/2006/relationships/font" Target="fonts/Montserrat-boldItalic.fntdata"/><Relationship Id="rId26" Type="http://schemas.openxmlformats.org/officeDocument/2006/relationships/slide" Target="slides/slide20.xml"/><Relationship Id="rId25" Type="http://schemas.openxmlformats.org/officeDocument/2006/relationships/slide" Target="slides/slide19.xml"/><Relationship Id="rId69" Type="http://schemas.openxmlformats.org/officeDocument/2006/relationships/font" Target="fonts/Candara-regular.fntdata"/><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font" Target="fonts/MontserratSemiBold-regular.fntdata"/><Relationship Id="rId52" Type="http://schemas.openxmlformats.org/officeDocument/2006/relationships/slide" Target="slides/slide46.xml"/><Relationship Id="rId11" Type="http://schemas.openxmlformats.org/officeDocument/2006/relationships/slide" Target="slides/slide5.xml"/><Relationship Id="rId55" Type="http://schemas.openxmlformats.org/officeDocument/2006/relationships/font" Target="fonts/MontserratSemiBold-italic.fntdata"/><Relationship Id="rId10" Type="http://schemas.openxmlformats.org/officeDocument/2006/relationships/slide" Target="slides/slide4.xml"/><Relationship Id="rId54" Type="http://schemas.openxmlformats.org/officeDocument/2006/relationships/font" Target="fonts/MontserratSemiBold-bold.fntdata"/><Relationship Id="rId13" Type="http://schemas.openxmlformats.org/officeDocument/2006/relationships/slide" Target="slides/slide7.xml"/><Relationship Id="rId57" Type="http://schemas.openxmlformats.org/officeDocument/2006/relationships/font" Target="fonts/Montserrat-regular.fntdata"/><Relationship Id="rId12" Type="http://schemas.openxmlformats.org/officeDocument/2006/relationships/slide" Target="slides/slide6.xml"/><Relationship Id="rId56" Type="http://schemas.openxmlformats.org/officeDocument/2006/relationships/font" Target="fonts/MontserratSemiBold-boldItalic.fntdata"/><Relationship Id="rId15" Type="http://schemas.openxmlformats.org/officeDocument/2006/relationships/slide" Target="slides/slide9.xml"/><Relationship Id="rId59" Type="http://schemas.openxmlformats.org/officeDocument/2006/relationships/font" Target="fonts/Montserrat-italic.fntdata"/><Relationship Id="rId14" Type="http://schemas.openxmlformats.org/officeDocument/2006/relationships/slide" Target="slides/slide8.xml"/><Relationship Id="rId58" Type="http://schemas.openxmlformats.org/officeDocument/2006/relationships/font" Target="fonts/Montserrat-bold.fntdata"/><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3656c4473b7_0_8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2" name="Google Shape;112;g3656c4473b7_0_8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es"/>
              <a:t>Seteo</a:t>
            </a:r>
            <a:endParaRPr/>
          </a:p>
          <a:p>
            <a:pPr indent="-228600" lvl="0" marL="45720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s"/>
              <a:t>10.40 a 11.05</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s"/>
              <a:t>Cambio el ejercicio: </a:t>
            </a:r>
            <a:endParaRPr/>
          </a:p>
          <a:p>
            <a:pPr indent="0" lvl="0" marL="0" rtl="0" algn="l">
              <a:lnSpc>
                <a:spcPct val="100000"/>
              </a:lnSpc>
              <a:spcBef>
                <a:spcPts val="0"/>
              </a:spcBef>
              <a:spcAft>
                <a:spcPts val="0"/>
              </a:spcAft>
              <a:buSzPts val="1100"/>
              <a:buNone/>
            </a:pPr>
            <a:r>
              <a:rPr lang="es"/>
              <a:t>Hacer una practica donde traigan a la mente </a:t>
            </a:r>
            <a:endParaRPr/>
          </a:p>
          <a:p>
            <a:pPr indent="-171450" lvl="0" marL="171450" rtl="0" algn="l">
              <a:lnSpc>
                <a:spcPct val="100000"/>
              </a:lnSpc>
              <a:spcBef>
                <a:spcPts val="0"/>
              </a:spcBef>
              <a:spcAft>
                <a:spcPts val="0"/>
              </a:spcAft>
              <a:buSzPts val="1100"/>
              <a:buFont typeface="Arial"/>
              <a:buChar char="-"/>
            </a:pPr>
            <a:r>
              <a:rPr lang="es"/>
              <a:t>una situación en la que hayan notado que pudieron ser compasivos con alguien neutral. ( No querido) </a:t>
            </a:r>
            <a:endParaRPr/>
          </a:p>
          <a:p>
            <a:pPr indent="-171450" lvl="0" marL="171450" rtl="0" algn="l">
              <a:lnSpc>
                <a:spcPct val="100000"/>
              </a:lnSpc>
              <a:spcBef>
                <a:spcPts val="0"/>
              </a:spcBef>
              <a:spcAft>
                <a:spcPts val="0"/>
              </a:spcAft>
              <a:buSzPts val="1100"/>
              <a:buFont typeface="Arial"/>
              <a:buChar char="-"/>
            </a:pPr>
            <a:r>
              <a:rPr lang="es"/>
              <a:t>Una situación en la que ellos hayan podido ser compasivos con ellos mismos </a:t>
            </a:r>
            <a:endParaRPr/>
          </a:p>
          <a:p>
            <a:pPr indent="-171450" lvl="0" marL="171450" rtl="0" algn="l">
              <a:lnSpc>
                <a:spcPct val="100000"/>
              </a:lnSpc>
              <a:spcBef>
                <a:spcPts val="0"/>
              </a:spcBef>
              <a:spcAft>
                <a:spcPts val="0"/>
              </a:spcAft>
              <a:buSzPts val="1100"/>
              <a:buFont typeface="Arial"/>
              <a:buChar char="-"/>
            </a:pPr>
            <a:r>
              <a:rPr lang="es"/>
              <a:t>Una situación en la que una persona pudo ser compasivas con ellos. ( Neutral)</a:t>
            </a:r>
            <a:endParaRPr/>
          </a:p>
          <a:p>
            <a:pPr indent="-101600" lvl="0" marL="171450" rtl="0" algn="l">
              <a:lnSpc>
                <a:spcPct val="100000"/>
              </a:lnSpc>
              <a:spcBef>
                <a:spcPts val="0"/>
              </a:spcBef>
              <a:spcAft>
                <a:spcPts val="0"/>
              </a:spcAft>
              <a:buSzPts val="1100"/>
              <a:buFont typeface="Arial"/>
              <a:buNone/>
            </a:pPr>
            <a:r>
              <a:t/>
            </a:r>
            <a:endParaRPr/>
          </a:p>
          <a:p>
            <a:pPr indent="-171450" lvl="0" marL="171450" rtl="0" algn="l">
              <a:lnSpc>
                <a:spcPct val="100000"/>
              </a:lnSpc>
              <a:spcBef>
                <a:spcPts val="0"/>
              </a:spcBef>
              <a:spcAft>
                <a:spcPts val="0"/>
              </a:spcAft>
              <a:buSzPts val="1100"/>
              <a:buFont typeface="Arial"/>
              <a:buChar char="-"/>
            </a:pPr>
            <a:r>
              <a:rPr lang="es"/>
              <a:t>Que pensaron, que sintieron y que tuvieron ganas de hacer. ( En una practica de escritura trayendo los loops) </a:t>
            </a:r>
            <a:endParaRPr/>
          </a:p>
          <a:p>
            <a:pPr indent="-101600" lvl="0" marL="171450" rtl="0" algn="l">
              <a:lnSpc>
                <a:spcPct val="100000"/>
              </a:lnSpc>
              <a:spcBef>
                <a:spcPts val="0"/>
              </a:spcBef>
              <a:spcAft>
                <a:spcPts val="0"/>
              </a:spcAft>
              <a:buSzPts val="1100"/>
              <a:buFont typeface="Arial"/>
              <a:buNone/>
            </a:pPr>
            <a:r>
              <a:t/>
            </a:r>
            <a:endParaRPr/>
          </a:p>
          <a:p>
            <a:pPr indent="-171450" lvl="0" marL="171450" rtl="0" algn="l">
              <a:lnSpc>
                <a:spcPct val="100000"/>
              </a:lnSpc>
              <a:spcBef>
                <a:spcPts val="0"/>
              </a:spcBef>
              <a:spcAft>
                <a:spcPts val="0"/>
              </a:spcAft>
              <a:buSzPts val="1100"/>
              <a:buFont typeface="Arial"/>
              <a:buChar char="-"/>
            </a:pPr>
            <a:r>
              <a:rPr lang="es"/>
              <a:t>Luego en cuartitos de 10 min que compartan sus loops. </a:t>
            </a:r>
            <a:endParaRPr/>
          </a:p>
          <a:p>
            <a:pPr indent="-101600" lvl="0" marL="171450" rtl="0" algn="l">
              <a:lnSpc>
                <a:spcPct val="100000"/>
              </a:lnSpc>
              <a:spcBef>
                <a:spcPts val="0"/>
              </a:spcBef>
              <a:spcAft>
                <a:spcPts val="0"/>
              </a:spcAft>
              <a:buSzPts val="1100"/>
              <a:buFont typeface="Arial"/>
              <a:buNone/>
            </a:pPr>
            <a:r>
              <a:t/>
            </a:r>
            <a:endParaRPr/>
          </a:p>
          <a:p>
            <a:pPr indent="-171450" lvl="0" marL="171450" rtl="0" algn="l">
              <a:lnSpc>
                <a:spcPct val="100000"/>
              </a:lnSpc>
              <a:spcBef>
                <a:spcPts val="0"/>
              </a:spcBef>
              <a:spcAft>
                <a:spcPts val="0"/>
              </a:spcAft>
              <a:buSzPts val="1100"/>
              <a:buFont typeface="Arial"/>
              <a:buChar char="-"/>
            </a:pPr>
            <a:r>
              <a:rPr lang="es"/>
              <a:t>Luego una dinámica grupal en la que el compañero cuenta la experiencia del otro. ( Solo que participen 4 perdons dos grupos.) </a:t>
            </a:r>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3656c4473b7_0_6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g3656c4473b7_0_63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g3656c4473b7_0_6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g3656c4473b7_0_63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g3656c4473b7_0_6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g3656c4473b7_0_63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3656c4473b7_0_6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g3656c4473b7_0_64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3656c4473b7_0_6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g3656c4473b7_0_64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3656c4473b7_0_6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g3656c4473b7_0_65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3656c4473b7_0_6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g3656c4473b7_0_65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g3656c4473b7_0_6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g3656c4473b7_0_65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3656c4473b7_0_66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0" name="Google Shape;160;g3656c4473b7_0_66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s"/>
              <a:t>Disgust proteger de algo toxico,venenoso</a:t>
            </a:r>
            <a:endParaRPr/>
          </a:p>
          <a:p>
            <a:pPr indent="0" lvl="0" marL="0" rtl="0" algn="l">
              <a:spcBef>
                <a:spcPts val="0"/>
              </a:spcBef>
              <a:spcAft>
                <a:spcPts val="0"/>
              </a:spcAft>
              <a:buNone/>
            </a:pPr>
            <a:r>
              <a:rPr lang="es"/>
              <a:t>Ira blocked goal,o injusticia</a:t>
            </a:r>
            <a:endParaRPr/>
          </a:p>
          <a:p>
            <a:pPr indent="0" lvl="0" marL="0" rtl="0" algn="l">
              <a:spcBef>
                <a:spcPts val="0"/>
              </a:spcBef>
              <a:spcAft>
                <a:spcPts val="0"/>
              </a:spcAft>
              <a:buNone/>
            </a:pPr>
            <a:r>
              <a:rPr lang="es"/>
              <a:t>Muchos triggers son sociales como rejection,critca,exclusion</a:t>
            </a:r>
            <a:endParaRPr/>
          </a:p>
        </p:txBody>
      </p:sp>
      <p:sp>
        <p:nvSpPr>
          <p:cNvPr id="161" name="Google Shape;161;g3656c4473b7_0_66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g3656c4473b7_0_6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g3656c4473b7_0_66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g3656c4473b7_0_6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g3656c4473b7_0_67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g3656c4473b7_0_6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g3656c4473b7_0_67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g3656c4473b7_0_68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4" name="Google Shape;184;g3656c4473b7_0_68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s"/>
              <a:t>Necesitamos el sistema de búsqueda para desarrollar una mente compasiva,que este estimulada a aliviar el sufrimiento,que tenga energía y fuerza  para hacerlo,para estar on el dolor y se sienta recompensada</a:t>
            </a:r>
            <a:endParaRPr/>
          </a:p>
          <a:p>
            <a:pPr indent="0" lvl="0" marL="0" rtl="0" algn="l">
              <a:spcBef>
                <a:spcPts val="0"/>
              </a:spcBef>
              <a:spcAft>
                <a:spcPts val="0"/>
              </a:spcAft>
              <a:buNone/>
            </a:pPr>
            <a:r>
              <a:rPr lang="es"/>
              <a:t>Ojo con competitive and threat based motives al sistema de búsqueda como el deseo de adquirir mas plata u objetos para tener mas estatus o verse mas atractivo,</a:t>
            </a:r>
            <a:endParaRPr/>
          </a:p>
          <a:p>
            <a:pPr indent="0" lvl="0" marL="0" rtl="0" algn="l">
              <a:spcBef>
                <a:spcPts val="0"/>
              </a:spcBef>
              <a:spcAft>
                <a:spcPts val="0"/>
              </a:spcAft>
              <a:buNone/>
            </a:pPr>
            <a:r>
              <a:rPr lang="es"/>
              <a:t>El deseo de ser mejor que oros,pasando por arriba de ellos </a:t>
            </a:r>
            <a:endParaRPr/>
          </a:p>
          <a:p>
            <a:pPr indent="0" lvl="0" marL="0" rtl="0" algn="l">
              <a:spcBef>
                <a:spcPts val="0"/>
              </a:spcBef>
              <a:spcAft>
                <a:spcPts val="0"/>
              </a:spcAft>
              <a:buNone/>
            </a:pPr>
            <a:r>
              <a:rPr lang="es"/>
              <a:t>El deseo de obtener éxitos par evitar sentirse inferror o rechazado</a:t>
            </a:r>
            <a:endParaRPr/>
          </a:p>
          <a:p>
            <a:pPr indent="0" lvl="0" marL="0" rtl="0" algn="l">
              <a:spcBef>
                <a:spcPts val="0"/>
              </a:spcBef>
              <a:spcAft>
                <a:spcPts val="0"/>
              </a:spcAft>
              <a:buNone/>
            </a:pPr>
            <a:r>
              <a:rPr lang="es"/>
              <a:t>Para cultivar el drive system es importante conectar con los VALORES </a:t>
            </a:r>
            <a:endParaRPr/>
          </a:p>
        </p:txBody>
      </p:sp>
      <p:sp>
        <p:nvSpPr>
          <p:cNvPr id="185" name="Google Shape;185;g3656c4473b7_0_68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g3656c4473b7_0_68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1" name="Google Shape;191;g3656c4473b7_0_68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s"/>
              <a:t>The more the better TARDE O TEMPRANO VAMOS A QUERER MAS DE TODO PARA EL CEREBRO MAS ES MEJOR </a:t>
            </a:r>
            <a:endParaRPr/>
          </a:p>
          <a:p>
            <a:pPr indent="0" lvl="0" marL="0" rtl="0" algn="l">
              <a:spcBef>
                <a:spcPts val="0"/>
              </a:spcBef>
              <a:spcAft>
                <a:spcPts val="0"/>
              </a:spcAft>
              <a:buNone/>
            </a:pPr>
            <a:r>
              <a:rPr lang="es"/>
              <a:t>The better weapons,the larger your foods stores ,the better the shelter,the safest,the more children the the greater the chances of</a:t>
            </a:r>
            <a:endParaRPr/>
          </a:p>
          <a:p>
            <a:pPr indent="0" lvl="0" marL="0" rtl="0" algn="l">
              <a:spcBef>
                <a:spcPts val="0"/>
              </a:spcBef>
              <a:spcAft>
                <a:spcPts val="0"/>
              </a:spcAft>
              <a:buNone/>
            </a:pPr>
            <a:r>
              <a:rPr lang="es"/>
              <a:t> survival </a:t>
            </a:r>
            <a:endParaRPr/>
          </a:p>
          <a:p>
            <a:pPr indent="0" lvl="0" marL="0" rtl="0" algn="l">
              <a:spcBef>
                <a:spcPts val="0"/>
              </a:spcBef>
              <a:spcAft>
                <a:spcPts val="0"/>
              </a:spcAft>
              <a:buNone/>
            </a:pPr>
            <a:r>
              <a:rPr lang="es"/>
              <a:t>No surprise our modern mind continually looks for more money more status a better job,better body,more love,better partners.</a:t>
            </a:r>
            <a:endParaRPr/>
          </a:p>
          <a:p>
            <a:pPr indent="0" lvl="0" marL="0" rtl="0" algn="l">
              <a:spcBef>
                <a:spcPts val="0"/>
              </a:spcBef>
              <a:spcAft>
                <a:spcPts val="0"/>
              </a:spcAft>
              <a:buNone/>
            </a:pPr>
            <a:r>
              <a:rPr lang="es"/>
              <a:t>The sooner or later we end up wanting more</a:t>
            </a:r>
            <a:endParaRPr/>
          </a:p>
        </p:txBody>
      </p:sp>
      <p:sp>
        <p:nvSpPr>
          <p:cNvPr id="192" name="Google Shape;192;g3656c4473b7_0_68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s"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g3656c4473b7_0_6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g3656c4473b7_0_69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g3656c4473b7_0_70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5" name="Google Shape;205;g3656c4473b7_0_70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s"/>
              <a:t>Con el sist de amenaza y búsqueda estamos todo el tiempo buscando sobrevivir y reproducirnos,esto nos agota por lo que necitamos recuperar,descansar,parar</a:t>
            </a:r>
            <a:endParaRPr/>
          </a:p>
          <a:p>
            <a:pPr indent="0" lvl="0" marL="0" rtl="0" algn="l">
              <a:spcBef>
                <a:spcPts val="0"/>
              </a:spcBef>
              <a:spcAft>
                <a:spcPts val="0"/>
              </a:spcAft>
              <a:buNone/>
            </a:pPr>
            <a:r>
              <a:rPr lang="es"/>
              <a:t>FLILIACION ES QUERER PERTENECER A UN GRUPO</a:t>
            </a:r>
            <a:endParaRPr/>
          </a:p>
        </p:txBody>
      </p:sp>
      <p:sp>
        <p:nvSpPr>
          <p:cNvPr id="206" name="Google Shape;206;g3656c4473b7_0_70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g3656c4473b7_0_70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2" name="Google Shape;212;g3656c4473b7_0_70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s"/>
              <a:t>Aparece con mamíferos hace 200 millones de anos</a:t>
            </a:r>
            <a:endParaRPr/>
          </a:p>
        </p:txBody>
      </p:sp>
      <p:sp>
        <p:nvSpPr>
          <p:cNvPr id="213" name="Google Shape;213;g3656c4473b7_0_70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g3656c4473b7_0_7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g3656c4473b7_0_7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g3656c4473b7_0_7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g3656c4473b7_0_7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g3656c4473b7_0_7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9" name="Google Shape;229;g3656c4473b7_0_72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s"/>
              <a:t> la evolución de la compasión es un proceso co evolutivo Switching a las personas de una motivación competitiva  y defensiva  a una de cuidado y compasión que de esta forma organiza la atención,pensamientos,y comportamientos y procesamiento fisiológico diferente </a:t>
            </a:r>
            <a:endParaRPr/>
          </a:p>
        </p:txBody>
      </p:sp>
      <p:sp>
        <p:nvSpPr>
          <p:cNvPr id="230" name="Google Shape;230;g3656c4473b7_0_72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g3656c4473b7_0_3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6" name="Google Shape;236;g3656c4473b7_0_3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Calibri"/>
              <a:buNone/>
            </a:pPr>
            <a:r>
              <a:rPr lang="es"/>
              <a:t>09.50</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g3656c4473b7_0_33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8" name="Google Shape;248;g3656c4473b7_0_3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Calibri"/>
              <a:buNone/>
            </a:pPr>
            <a:r>
              <a:t/>
            </a:r>
            <a:endParaRPr/>
          </a:p>
          <a:p>
            <a:pPr indent="0" lvl="0" marL="0" rtl="0" algn="l">
              <a:lnSpc>
                <a:spcPct val="100000"/>
              </a:lnSpc>
              <a:spcBef>
                <a:spcPts val="0"/>
              </a:spcBef>
              <a:spcAft>
                <a:spcPts val="0"/>
              </a:spcAft>
              <a:buClr>
                <a:schemeClr val="dk1"/>
              </a:buClr>
              <a:buSzPts val="1200"/>
              <a:buFont typeface="Calibri"/>
              <a:buNone/>
            </a:pPr>
            <a:r>
              <a:t/>
            </a:r>
            <a:endParaRPr/>
          </a:p>
          <a:p>
            <a:pPr indent="0" lvl="0" marL="0" rtl="0" algn="ctr">
              <a:lnSpc>
                <a:spcPct val="100000"/>
              </a:lnSpc>
              <a:spcBef>
                <a:spcPts val="0"/>
              </a:spcBef>
              <a:spcAft>
                <a:spcPts val="0"/>
              </a:spcAft>
              <a:buSzPts val="1400"/>
              <a:buNone/>
            </a:pPr>
            <a:r>
              <a:rPr lang="es" sz="1100">
                <a:solidFill>
                  <a:srgbClr val="016881"/>
                </a:solidFill>
                <a:latin typeface="Montserrat SemiBold"/>
                <a:ea typeface="Montserrat SemiBold"/>
                <a:cs typeface="Montserrat SemiBold"/>
                <a:sym typeface="Montserrat SemiBold"/>
              </a:rPr>
              <a:t>Para que? </a:t>
            </a:r>
            <a:endParaRPr/>
          </a:p>
          <a:p>
            <a:pPr indent="0" lvl="0" marL="0" rtl="0" algn="ctr">
              <a:lnSpc>
                <a:spcPct val="100000"/>
              </a:lnSpc>
              <a:spcBef>
                <a:spcPts val="0"/>
              </a:spcBef>
              <a:spcAft>
                <a:spcPts val="0"/>
              </a:spcAft>
              <a:buSzPts val="1400"/>
              <a:buNone/>
            </a:pPr>
            <a:r>
              <a:rPr lang="es" sz="1100">
                <a:solidFill>
                  <a:srgbClr val="016881"/>
                </a:solidFill>
                <a:latin typeface="Montserrat SemiBold"/>
                <a:ea typeface="Montserrat SemiBold"/>
                <a:cs typeface="Montserrat SemiBold"/>
                <a:sym typeface="Montserrat SemiBold"/>
              </a:rPr>
              <a:t>Para enfrentar los retos sociales esenciales, para: </a:t>
            </a:r>
            <a:endParaRPr/>
          </a:p>
          <a:p>
            <a:pPr indent="0" lvl="0" marL="0" rtl="0" algn="l">
              <a:lnSpc>
                <a:spcPct val="100000"/>
              </a:lnSpc>
              <a:spcBef>
                <a:spcPts val="0"/>
              </a:spcBef>
              <a:spcAft>
                <a:spcPts val="0"/>
              </a:spcAft>
              <a:buClr>
                <a:schemeClr val="dk1"/>
              </a:buClr>
              <a:buSzPts val="1200"/>
              <a:buFont typeface="Calibri"/>
              <a:buNone/>
            </a:pPr>
            <a:r>
              <a:t/>
            </a:r>
            <a:endParaRPr/>
          </a:p>
          <a:p>
            <a:pPr indent="0" lvl="0" marL="0" rtl="0" algn="l">
              <a:lnSpc>
                <a:spcPct val="100000"/>
              </a:lnSpc>
              <a:spcBef>
                <a:spcPts val="0"/>
              </a:spcBef>
              <a:spcAft>
                <a:spcPts val="0"/>
              </a:spcAft>
              <a:buClr>
                <a:schemeClr val="dk1"/>
              </a:buClr>
              <a:buSzPts val="1200"/>
              <a:buFont typeface="Calibri"/>
              <a:buNone/>
            </a:pPr>
            <a:r>
              <a:t/>
            </a:r>
            <a:endParaRPr/>
          </a:p>
          <a:p>
            <a:pPr indent="0" lvl="0" marL="0" rtl="0" algn="l">
              <a:lnSpc>
                <a:spcPct val="100000"/>
              </a:lnSpc>
              <a:spcBef>
                <a:spcPts val="0"/>
              </a:spcBef>
              <a:spcAft>
                <a:spcPts val="0"/>
              </a:spcAft>
              <a:buClr>
                <a:schemeClr val="dk1"/>
              </a:buClr>
              <a:buSzPts val="1200"/>
              <a:buFont typeface="Calibri"/>
              <a:buNone/>
            </a:pPr>
            <a:r>
              <a:rPr lang="es"/>
              <a:t>Muchos de nuestros roles sociales y deseos de tipos de relaciones sociales han evolucionado a lo largo de muchos millones de años, remontándose a los reptiles, a la aparición de los mamíferos y al éxito de los primates. En el caso de los humanos, los roles sociales se construyen a partir de disposiciones y competencias innatas para reconocer y representar los roles. Pero también se construyen a partir de complejas habilidades cognitivas que maduran en contextos sociales y dan forma a la manera en que pensamos sobre nuestros roles y nuestras autoidentidades. Las mentalidades sociales son una forma de pensar en cómo se organizan los distintos componentes de nuestras mentes para co-crear roles sociales. Por lo tanto, las mentalidades sociales no son como "módulos", sino que son sistemas organizativos que coreografían motivos, emociones, pensamientos y comportamientos tanto dentro como fuera de la conciencia. Desde los reptiles hasta nosotros, la evolución ha creado una serie de deseos y competencias para relacionarnos, y en el proceso hemos tomado conciencia de nosotros mismos. Los estudios de psicología evolutiva, del desarrollo y social apuntan a la extraordinaria forma en que hemos evolucionado, de manera que las relaciones sociales conforman la esencia de lo que somos y regulan nuestras identidades, valores, sentimientos y estados de ánimo.</a:t>
            </a:r>
            <a:endParaRPr/>
          </a:p>
          <a:p>
            <a:pPr indent="0" lvl="0" marL="0" rtl="0" algn="l">
              <a:lnSpc>
                <a:spcPct val="100000"/>
              </a:lnSpc>
              <a:spcBef>
                <a:spcPts val="0"/>
              </a:spcBef>
              <a:spcAft>
                <a:spcPts val="0"/>
              </a:spcAft>
              <a:buClr>
                <a:schemeClr val="dk1"/>
              </a:buClr>
              <a:buSzPts val="1200"/>
              <a:buFont typeface="Calibri"/>
              <a:buNone/>
            </a:pPr>
            <a:r>
              <a:t/>
            </a:r>
            <a:endParaRPr/>
          </a:p>
          <a:p>
            <a:pPr indent="0" lvl="0" marL="0" rtl="0" algn="l">
              <a:lnSpc>
                <a:spcPct val="100000"/>
              </a:lnSpc>
              <a:spcBef>
                <a:spcPts val="0"/>
              </a:spcBef>
              <a:spcAft>
                <a:spcPts val="0"/>
              </a:spcAft>
              <a:buClr>
                <a:schemeClr val="dk1"/>
              </a:buClr>
              <a:buSzPts val="1200"/>
              <a:buFont typeface="Calibri"/>
              <a:buNone/>
            </a:pPr>
            <a:r>
              <a:rPr lang="es"/>
              <a:t>Traducción realizada con la versión gratuita del traductor www.DeepL.com/Translator</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g3656c4473b7_0_33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7" name="Google Shape;257;g3656c4473b7_0_33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Calibri"/>
              <a:buNone/>
            </a:pPr>
            <a:r>
              <a:t/>
            </a:r>
            <a:endParaRPr/>
          </a:p>
          <a:p>
            <a:pPr indent="0" lvl="0" marL="0" rtl="0" algn="l">
              <a:lnSpc>
                <a:spcPct val="100000"/>
              </a:lnSpc>
              <a:spcBef>
                <a:spcPts val="0"/>
              </a:spcBef>
              <a:spcAft>
                <a:spcPts val="0"/>
              </a:spcAft>
              <a:buClr>
                <a:schemeClr val="dk1"/>
              </a:buClr>
              <a:buSzPts val="1200"/>
              <a:buFont typeface="Calibri"/>
              <a:buNone/>
            </a:pPr>
            <a:r>
              <a:t/>
            </a:r>
            <a:endParaRPr/>
          </a:p>
          <a:p>
            <a:pPr indent="0" lvl="0" marL="0" rtl="0" algn="ctr">
              <a:lnSpc>
                <a:spcPct val="100000"/>
              </a:lnSpc>
              <a:spcBef>
                <a:spcPts val="0"/>
              </a:spcBef>
              <a:spcAft>
                <a:spcPts val="0"/>
              </a:spcAft>
              <a:buSzPts val="1400"/>
              <a:buNone/>
            </a:pPr>
            <a:r>
              <a:rPr lang="es" sz="1100">
                <a:solidFill>
                  <a:srgbClr val="016881"/>
                </a:solidFill>
                <a:latin typeface="Montserrat SemiBold"/>
                <a:ea typeface="Montserrat SemiBold"/>
                <a:cs typeface="Montserrat SemiBold"/>
                <a:sym typeface="Montserrat SemiBold"/>
              </a:rPr>
              <a:t>Para que? </a:t>
            </a:r>
            <a:endParaRPr/>
          </a:p>
          <a:p>
            <a:pPr indent="0" lvl="0" marL="0" rtl="0" algn="ctr">
              <a:lnSpc>
                <a:spcPct val="100000"/>
              </a:lnSpc>
              <a:spcBef>
                <a:spcPts val="0"/>
              </a:spcBef>
              <a:spcAft>
                <a:spcPts val="0"/>
              </a:spcAft>
              <a:buSzPts val="1400"/>
              <a:buNone/>
            </a:pPr>
            <a:r>
              <a:rPr lang="es" sz="1100">
                <a:solidFill>
                  <a:srgbClr val="016881"/>
                </a:solidFill>
                <a:latin typeface="Montserrat SemiBold"/>
                <a:ea typeface="Montserrat SemiBold"/>
                <a:cs typeface="Montserrat SemiBold"/>
                <a:sym typeface="Montserrat SemiBold"/>
              </a:rPr>
              <a:t>Para enfrentar los retos sociales esenciales, para: </a:t>
            </a:r>
            <a:endParaRPr/>
          </a:p>
          <a:p>
            <a:pPr indent="0" lvl="0" marL="0" rtl="0" algn="l">
              <a:lnSpc>
                <a:spcPct val="100000"/>
              </a:lnSpc>
              <a:spcBef>
                <a:spcPts val="0"/>
              </a:spcBef>
              <a:spcAft>
                <a:spcPts val="0"/>
              </a:spcAft>
              <a:buClr>
                <a:schemeClr val="dk1"/>
              </a:buClr>
              <a:buSzPts val="1200"/>
              <a:buFont typeface="Calibri"/>
              <a:buNone/>
            </a:pPr>
            <a:r>
              <a:t/>
            </a:r>
            <a:endParaRPr/>
          </a:p>
          <a:p>
            <a:pPr indent="0" lvl="0" marL="0" rtl="0" algn="l">
              <a:lnSpc>
                <a:spcPct val="100000"/>
              </a:lnSpc>
              <a:spcBef>
                <a:spcPts val="0"/>
              </a:spcBef>
              <a:spcAft>
                <a:spcPts val="0"/>
              </a:spcAft>
              <a:buClr>
                <a:schemeClr val="dk1"/>
              </a:buClr>
              <a:buSzPts val="1200"/>
              <a:buFont typeface="Calibri"/>
              <a:buNone/>
            </a:pPr>
            <a:r>
              <a:t/>
            </a:r>
            <a:endParaRPr/>
          </a:p>
          <a:p>
            <a:pPr indent="0" lvl="0" marL="0" rtl="0" algn="l">
              <a:lnSpc>
                <a:spcPct val="100000"/>
              </a:lnSpc>
              <a:spcBef>
                <a:spcPts val="0"/>
              </a:spcBef>
              <a:spcAft>
                <a:spcPts val="0"/>
              </a:spcAft>
              <a:buClr>
                <a:schemeClr val="dk1"/>
              </a:buClr>
              <a:buSzPts val="1200"/>
              <a:buFont typeface="Calibri"/>
              <a:buNone/>
            </a:pPr>
            <a:r>
              <a:rPr lang="es"/>
              <a:t>Muchos de nuestros roles sociales y deseos de tipos de relaciones sociales han evolucionado a lo largo de muchos millones de años, remontándose a los reptiles, a la aparición de los mamíferos y al éxito de los primates. En el caso de los humanos, los roles sociales se construyen a partir de disposiciones y competencias innatas para reconocer y representar los roles. Pero también se construyen a partir de complejas habilidades cognitivas que maduran en contextos sociales y dan forma a la manera en que pensamos sobre nuestros roles y nuestras autoidentidades. Las mentalidades sociales son una forma de pensar en cómo se organizan los distintos componentes de nuestras mentes para co-crear roles sociales. Por lo tanto, las mentalidades sociales no son como "módulos", sino que son sistemas organizativos que coreografían motivos, emociones, pensamientos y comportamientos tanto dentro como fuera de la conciencia. Desde los reptiles hasta nosotros, la evolución ha creado una serie de deseos y competencias para relacionarnos, y en el proceso hemos tomado conciencia de nosotros mismos. Los estudios de psicología evolutiva, del desarrollo y social apuntan a la extraordinaria forma en que hemos evolucionado, de manera que las relaciones sociales conforman la esencia de lo que somos y regulan nuestras identidades, valores, sentimientos y estados de ánimo.</a:t>
            </a:r>
            <a:endParaRPr/>
          </a:p>
          <a:p>
            <a:pPr indent="0" lvl="0" marL="0" rtl="0" algn="l">
              <a:lnSpc>
                <a:spcPct val="100000"/>
              </a:lnSpc>
              <a:spcBef>
                <a:spcPts val="0"/>
              </a:spcBef>
              <a:spcAft>
                <a:spcPts val="0"/>
              </a:spcAft>
              <a:buClr>
                <a:schemeClr val="dk1"/>
              </a:buClr>
              <a:buSzPts val="1200"/>
              <a:buFont typeface="Calibri"/>
              <a:buNone/>
            </a:pPr>
            <a:r>
              <a:t/>
            </a:r>
            <a:endParaRPr/>
          </a:p>
          <a:p>
            <a:pPr indent="0" lvl="0" marL="0" rtl="0" algn="l">
              <a:lnSpc>
                <a:spcPct val="100000"/>
              </a:lnSpc>
              <a:spcBef>
                <a:spcPts val="0"/>
              </a:spcBef>
              <a:spcAft>
                <a:spcPts val="0"/>
              </a:spcAft>
              <a:buClr>
                <a:schemeClr val="dk1"/>
              </a:buClr>
              <a:buSzPts val="1200"/>
              <a:buFont typeface="Calibri"/>
              <a:buNone/>
            </a:pPr>
            <a:r>
              <a:rPr lang="es"/>
              <a:t>Traducción realizada con la versión gratuita del traductor www.DeepL.com/Translator</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g3656c4473b7_0_34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5" name="Google Shape;265;g3656c4473b7_0_34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Calibri"/>
              <a:buNone/>
            </a:pPr>
            <a:r>
              <a:t/>
            </a:r>
            <a:endParaRPr/>
          </a:p>
          <a:p>
            <a:pPr indent="0" lvl="0" marL="0" rtl="0" algn="ctr">
              <a:lnSpc>
                <a:spcPct val="100000"/>
              </a:lnSpc>
              <a:spcBef>
                <a:spcPts val="0"/>
              </a:spcBef>
              <a:spcAft>
                <a:spcPts val="0"/>
              </a:spcAft>
              <a:buSzPts val="1400"/>
              <a:buNone/>
            </a:pPr>
            <a:r>
              <a:rPr lang="es" sz="1100">
                <a:solidFill>
                  <a:srgbClr val="016881"/>
                </a:solidFill>
                <a:latin typeface="Montserrat SemiBold"/>
                <a:ea typeface="Montserrat SemiBold"/>
                <a:cs typeface="Montserrat SemiBold"/>
                <a:sym typeface="Montserrat SemiBold"/>
              </a:rPr>
              <a:t>Para que? </a:t>
            </a:r>
            <a:endParaRPr/>
          </a:p>
          <a:p>
            <a:pPr indent="0" lvl="0" marL="0" rtl="0" algn="ctr">
              <a:lnSpc>
                <a:spcPct val="100000"/>
              </a:lnSpc>
              <a:spcBef>
                <a:spcPts val="0"/>
              </a:spcBef>
              <a:spcAft>
                <a:spcPts val="0"/>
              </a:spcAft>
              <a:buSzPts val="1400"/>
              <a:buNone/>
            </a:pPr>
            <a:r>
              <a:rPr lang="es" sz="1100">
                <a:solidFill>
                  <a:srgbClr val="016881"/>
                </a:solidFill>
                <a:latin typeface="Montserrat SemiBold"/>
                <a:ea typeface="Montserrat SemiBold"/>
                <a:cs typeface="Montserrat SemiBold"/>
                <a:sym typeface="Montserrat SemiBold"/>
              </a:rPr>
              <a:t>Para enfrentar los retos sociales esenciales, para: </a:t>
            </a:r>
            <a:endParaRPr/>
          </a:p>
          <a:p>
            <a:pPr indent="0" lvl="0" marL="0" rtl="0" algn="l">
              <a:lnSpc>
                <a:spcPct val="100000"/>
              </a:lnSpc>
              <a:spcBef>
                <a:spcPts val="0"/>
              </a:spcBef>
              <a:spcAft>
                <a:spcPts val="0"/>
              </a:spcAft>
              <a:buClr>
                <a:schemeClr val="dk1"/>
              </a:buClr>
              <a:buSzPts val="1200"/>
              <a:buFont typeface="Calibri"/>
              <a:buNone/>
            </a:pPr>
            <a:r>
              <a:t/>
            </a:r>
            <a:endParaRPr/>
          </a:p>
          <a:p>
            <a:pPr indent="0" lvl="0" marL="0" rtl="0" algn="l">
              <a:lnSpc>
                <a:spcPct val="100000"/>
              </a:lnSpc>
              <a:spcBef>
                <a:spcPts val="0"/>
              </a:spcBef>
              <a:spcAft>
                <a:spcPts val="0"/>
              </a:spcAft>
              <a:buClr>
                <a:schemeClr val="dk1"/>
              </a:buClr>
              <a:buSzPts val="1200"/>
              <a:buFont typeface="Calibri"/>
              <a:buNone/>
            </a:pPr>
            <a:r>
              <a:t/>
            </a:r>
            <a:endParaRPr/>
          </a:p>
          <a:p>
            <a:pPr indent="0" lvl="0" marL="0" rtl="0" algn="l">
              <a:lnSpc>
                <a:spcPct val="100000"/>
              </a:lnSpc>
              <a:spcBef>
                <a:spcPts val="0"/>
              </a:spcBef>
              <a:spcAft>
                <a:spcPts val="0"/>
              </a:spcAft>
              <a:buClr>
                <a:schemeClr val="dk1"/>
              </a:buClr>
              <a:buSzPts val="1200"/>
              <a:buFont typeface="Calibri"/>
              <a:buNone/>
            </a:pPr>
            <a:r>
              <a:rPr lang="es"/>
              <a:t>Muchos de nuestros roles sociales y deseos de tipos de relaciones sociales han evolucionado a lo largo de muchos millones de años, remontándose a los reptiles, a la aparición de los mamíferos y al éxito de los primates. En el caso de los humanos, los roles sociales se construyen a partir de disposiciones y competencias innatas para reconocer y representar los roles. Pero también se construyen a partir de complejas habilidades cognitivas que maduran en contextos sociales y dan forma a la manera en que pensamos sobre nuestros roles y nuestras autoidentidades. Las mentalidades sociales son una forma de pensar en cómo se organizan los distintos componentes de nuestras mentes para co-crear roles sociales. Por lo tanto, las mentalidades sociales no son como "módulos", sino que son sistemas organizativos que coreografían motivos, emociones, pensamientos y comportamientos tanto dentro como fuera de la conciencia. Desde los reptiles hasta nosotros, la evolución ha creado una serie de deseos y competencias para relacionarnos, y en el proceso hemos tomado conciencia de nosotros mismos. Los estudios de psicología evolutiva, del desarrollo y social apuntan a la extraordinaria forma en que hemos evolucionado, de manera que las relaciones sociales conforman la esencia de lo que somos y regulan nuestras identidades, valores, sentimientos y estados de ánimo.</a:t>
            </a:r>
            <a:endParaRPr/>
          </a:p>
          <a:p>
            <a:pPr indent="0" lvl="0" marL="0" rtl="0" algn="l">
              <a:lnSpc>
                <a:spcPct val="100000"/>
              </a:lnSpc>
              <a:spcBef>
                <a:spcPts val="0"/>
              </a:spcBef>
              <a:spcAft>
                <a:spcPts val="0"/>
              </a:spcAft>
              <a:buClr>
                <a:schemeClr val="dk1"/>
              </a:buClr>
              <a:buSzPts val="1200"/>
              <a:buFont typeface="Calibri"/>
              <a:buNone/>
            </a:pPr>
            <a:r>
              <a:t/>
            </a:r>
            <a:endParaRPr/>
          </a:p>
          <a:p>
            <a:pPr indent="0" lvl="0" marL="0" rtl="0" algn="l">
              <a:lnSpc>
                <a:spcPct val="100000"/>
              </a:lnSpc>
              <a:spcBef>
                <a:spcPts val="0"/>
              </a:spcBef>
              <a:spcAft>
                <a:spcPts val="0"/>
              </a:spcAft>
              <a:buClr>
                <a:schemeClr val="dk1"/>
              </a:buClr>
              <a:buSzPts val="1200"/>
              <a:buFont typeface="Calibri"/>
              <a:buNone/>
            </a:pPr>
            <a:r>
              <a:rPr lang="es"/>
              <a:t>Traducción realizada con la versión gratuita del traductor www.DeepL.com/Translator</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g3656c4473b7_0_35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3" name="Google Shape;273;g3656c4473b7_0_35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Calibri"/>
              <a:buNone/>
            </a:pPr>
            <a:r>
              <a:rPr lang="es"/>
              <a:t>Por lo tanto, Gilbert (1989, 2000) sugiere que las mentalidades sociales se activan no sólo en las relaciones con los demás, sino también en las relaciones dentro del yo. La combinación de las mentalidades sociales de búsqueda de cuidados y de cuidado se teoriza como la base de la autocompasión/la seguridad</a:t>
            </a:r>
            <a:endParaRPr/>
          </a:p>
          <a:p>
            <a:pPr indent="0" lvl="0" marL="0" rtl="0" algn="l">
              <a:lnSpc>
                <a:spcPct val="100000"/>
              </a:lnSpc>
              <a:spcBef>
                <a:spcPts val="0"/>
              </a:spcBef>
              <a:spcAft>
                <a:spcPts val="0"/>
              </a:spcAft>
              <a:buClr>
                <a:schemeClr val="dk1"/>
              </a:buClr>
              <a:buSzPts val="1200"/>
              <a:buFont typeface="Calibri"/>
              <a:buNone/>
            </a:pPr>
            <a:r>
              <a:t/>
            </a:r>
            <a:endParaRPr/>
          </a:p>
          <a:p>
            <a:pPr indent="0" lvl="0" marL="0" rtl="0" algn="l">
              <a:lnSpc>
                <a:spcPct val="100000"/>
              </a:lnSpc>
              <a:spcBef>
                <a:spcPts val="0"/>
              </a:spcBef>
              <a:spcAft>
                <a:spcPts val="0"/>
              </a:spcAft>
              <a:buClr>
                <a:srgbClr val="000000"/>
              </a:buClr>
              <a:buSzPts val="1100"/>
              <a:buFont typeface="Arial"/>
              <a:buNone/>
            </a:pPr>
            <a:r>
              <a:rPr b="0" i="0" lang="es" sz="1100" u="none" cap="none" strike="noStrike">
                <a:solidFill>
                  <a:srgbClr val="000000"/>
                </a:solidFill>
                <a:latin typeface="Arial"/>
                <a:ea typeface="Arial"/>
                <a:cs typeface="Arial"/>
                <a:sym typeface="Arial"/>
              </a:rPr>
              <a:t>Una mentalidad social no se centra solo en uno mismo, sino en uno mismo como co-creador interactivo de un rol. Por lo tanto, cuidar requiere que haya un individuo al que cuidar y señales de angustia a las que responder. Competir requiere que haya competidores con los que uno esté compitiendo. La reproducción requiere que haya individuos potencialmente interesados ​​en una relación sexual</a:t>
            </a:r>
            <a:endParaRPr/>
          </a:p>
          <a:p>
            <a:pPr indent="0" lvl="0" marL="0" rtl="0" algn="l">
              <a:lnSpc>
                <a:spcPct val="100000"/>
              </a:lnSpc>
              <a:spcBef>
                <a:spcPts val="0"/>
              </a:spcBef>
              <a:spcAft>
                <a:spcPts val="0"/>
              </a:spcAft>
              <a:buClr>
                <a:schemeClr val="dk1"/>
              </a:buClr>
              <a:buSzPts val="1100"/>
              <a:buFont typeface="Calibri"/>
              <a:buNone/>
            </a:pPr>
            <a:r>
              <a:t/>
            </a:r>
            <a:endParaRPr b="0" i="0" sz="1100" u="none" cap="none" strike="noStrike">
              <a:solidFill>
                <a:srgbClr val="000000"/>
              </a:solidFill>
              <a:latin typeface="Arial"/>
              <a:ea typeface="Arial"/>
              <a:cs typeface="Arial"/>
              <a:sym typeface="Arial"/>
            </a:endParaRPr>
          </a:p>
          <a:p>
            <a:pPr indent="0" lvl="0" marL="0" rtl="0" algn="l">
              <a:lnSpc>
                <a:spcPct val="100000"/>
              </a:lnSpc>
              <a:spcBef>
                <a:spcPts val="0"/>
              </a:spcBef>
              <a:spcAft>
                <a:spcPts val="0"/>
              </a:spcAft>
              <a:buClr>
                <a:srgbClr val="000000"/>
              </a:buClr>
              <a:buSzPts val="1100"/>
              <a:buFont typeface="Arial"/>
              <a:buNone/>
            </a:pPr>
            <a:r>
              <a:rPr b="0" i="0" lang="es" sz="1100" u="none" cap="none" strike="noStrike">
                <a:solidFill>
                  <a:srgbClr val="000000"/>
                </a:solidFill>
                <a:latin typeface="Arial"/>
                <a:ea typeface="Arial"/>
                <a:cs typeface="Arial"/>
                <a:sym typeface="Arial"/>
              </a:rPr>
              <a:t>Una mentalidad social crea bailes interpersonales para la formación de relaciones de roles para perseguir objetivos biosociales (por ejemplo, estatus, apareamiento, cuidado de la descendencia), donde los individuos pueden cambiar los comportamientos momento a momento (Gilbert, 2017, p. 41).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g3656c4473b7_0_36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3" name="Google Shape;283;g3656c4473b7_0_36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Calibri"/>
              <a:buNone/>
            </a:pPr>
            <a:r>
              <a:rPr lang="es"/>
              <a:t>Por lo tanto, Gilbert (1989, 2000) sugiere que las mentalidades sociales se activan no sólo en las relaciones con los demás, sino también en las relaciones dentro del yo. La combinación de las mentalidades sociales de búsqueda de cuidados y de cuidado se teoriza como la base de la autocompasión/la seguridad</a:t>
            </a:r>
            <a:endParaRPr/>
          </a:p>
          <a:p>
            <a:pPr indent="0" lvl="0" marL="0" rtl="0" algn="l">
              <a:lnSpc>
                <a:spcPct val="100000"/>
              </a:lnSpc>
              <a:spcBef>
                <a:spcPts val="0"/>
              </a:spcBef>
              <a:spcAft>
                <a:spcPts val="0"/>
              </a:spcAft>
              <a:buClr>
                <a:schemeClr val="dk1"/>
              </a:buClr>
              <a:buSzPts val="1200"/>
              <a:buFont typeface="Calibri"/>
              <a:buNone/>
            </a:pPr>
            <a:r>
              <a:t/>
            </a:r>
            <a:endParaRPr/>
          </a:p>
          <a:p>
            <a:pPr indent="0" lvl="0" marL="0" rtl="0" algn="l">
              <a:lnSpc>
                <a:spcPct val="100000"/>
              </a:lnSpc>
              <a:spcBef>
                <a:spcPts val="0"/>
              </a:spcBef>
              <a:spcAft>
                <a:spcPts val="0"/>
              </a:spcAft>
              <a:buClr>
                <a:srgbClr val="000000"/>
              </a:buClr>
              <a:buSzPts val="1100"/>
              <a:buFont typeface="Arial"/>
              <a:buNone/>
            </a:pPr>
            <a:r>
              <a:rPr b="0" i="0" lang="es" sz="1100" u="none" cap="none" strike="noStrike">
                <a:solidFill>
                  <a:srgbClr val="000000"/>
                </a:solidFill>
                <a:latin typeface="Arial"/>
                <a:ea typeface="Arial"/>
                <a:cs typeface="Arial"/>
                <a:sym typeface="Arial"/>
              </a:rPr>
              <a:t>Una mentalidad social no se centra solo en uno mismo, sino en uno mismo como co-creador interactivo de un rol. Por lo tanto, cuidar requiere que haya un individuo al que cuidar y señales de angustia a las que responder. Competir requiere que haya competidores con los que uno esté compitiendo. La reproducción requiere que haya individuos potencialmente interesados ​​en una relación sexual</a:t>
            </a:r>
            <a:endParaRPr/>
          </a:p>
          <a:p>
            <a:pPr indent="0" lvl="0" marL="0" rtl="0" algn="l">
              <a:lnSpc>
                <a:spcPct val="100000"/>
              </a:lnSpc>
              <a:spcBef>
                <a:spcPts val="0"/>
              </a:spcBef>
              <a:spcAft>
                <a:spcPts val="0"/>
              </a:spcAft>
              <a:buClr>
                <a:schemeClr val="dk1"/>
              </a:buClr>
              <a:buSzPts val="1100"/>
              <a:buFont typeface="Calibri"/>
              <a:buNone/>
            </a:pPr>
            <a:r>
              <a:t/>
            </a:r>
            <a:endParaRPr b="0" i="0" sz="1100" u="none" cap="none" strike="noStrike">
              <a:solidFill>
                <a:srgbClr val="000000"/>
              </a:solidFill>
              <a:latin typeface="Arial"/>
              <a:ea typeface="Arial"/>
              <a:cs typeface="Arial"/>
              <a:sym typeface="Arial"/>
            </a:endParaRPr>
          </a:p>
          <a:p>
            <a:pPr indent="0" lvl="0" marL="0" rtl="0" algn="l">
              <a:lnSpc>
                <a:spcPct val="100000"/>
              </a:lnSpc>
              <a:spcBef>
                <a:spcPts val="0"/>
              </a:spcBef>
              <a:spcAft>
                <a:spcPts val="0"/>
              </a:spcAft>
              <a:buClr>
                <a:srgbClr val="000000"/>
              </a:buClr>
              <a:buSzPts val="1100"/>
              <a:buFont typeface="Arial"/>
              <a:buNone/>
            </a:pPr>
            <a:r>
              <a:rPr b="0" i="0" lang="es" sz="1100" u="none" cap="none" strike="noStrike">
                <a:solidFill>
                  <a:srgbClr val="000000"/>
                </a:solidFill>
                <a:latin typeface="Arial"/>
                <a:ea typeface="Arial"/>
                <a:cs typeface="Arial"/>
                <a:sym typeface="Arial"/>
              </a:rPr>
              <a:t>Una mentalidad social crea bailes interpersonales para la formación de relaciones de roles para perseguir objetivos biosociales (por ejemplo, estatus, apareamiento, cuidado de la descendencia), donde los individuos pueden cambiar los comportamientos momento a momento (Gilbert, 2017, p. 41).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g3656c4473b7_0_37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2" name="Google Shape;292;g3656c4473b7_0_37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rgbClr val="000000"/>
              </a:buClr>
              <a:buSzPts val="1100"/>
              <a:buFont typeface="Arial"/>
              <a:buNone/>
            </a:pPr>
            <a:r>
              <a:rPr b="0" i="0" lang="es" sz="1100" u="none" cap="none" strike="noStrike">
                <a:solidFill>
                  <a:srgbClr val="000000"/>
                </a:solidFill>
                <a:latin typeface="Arial"/>
                <a:ea typeface="Arial"/>
                <a:cs typeface="Arial"/>
                <a:sym typeface="Arial"/>
              </a:rPr>
              <a:t> Cuando tenemos una relación crítica con nosotros mismos, estamos estimulando la mentalidad social competitiva dentro de nosotros, donde una parte del yo actúa como un dominante crítico y otra parte experimenta un patrón de miedo defensivo subordinado (ver módulo siete). Que puede que no lo seamos con los demás. Y visceversa.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g3656c4473b7_0_4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1" name="Google Shape;301;g3656c4473b7_0_4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g3656c4473b7_0_4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4" name="Google Shape;314;g3656c4473b7_0_4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g3656c4473b7_0_4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4" name="Google Shape;324;g3656c4473b7_0_4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 name="Shape 335"/>
        <p:cNvGrpSpPr/>
        <p:nvPr/>
      </p:nvGrpSpPr>
      <p:grpSpPr>
        <a:xfrm>
          <a:off x="0" y="0"/>
          <a:ext cx="0" cy="0"/>
          <a:chOff x="0" y="0"/>
          <a:chExt cx="0" cy="0"/>
        </a:xfrm>
      </p:grpSpPr>
      <p:sp>
        <p:nvSpPr>
          <p:cNvPr id="336" name="Google Shape;336;g3656c4473b7_0_43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7" name="Google Shape;337;g3656c4473b7_0_4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g3656c4473b7_0_44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7" name="Google Shape;347;g3656c4473b7_0_44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298450" lvl="0" marL="457200" marR="0" rtl="0" algn="l">
              <a:lnSpc>
                <a:spcPct val="100000"/>
              </a:lnSpc>
              <a:spcBef>
                <a:spcPts val="0"/>
              </a:spcBef>
              <a:spcAft>
                <a:spcPts val="0"/>
              </a:spcAft>
              <a:buClr>
                <a:srgbClr val="000000"/>
              </a:buClr>
              <a:buSzPts val="1100"/>
              <a:buFont typeface="Arial"/>
              <a:buChar char="●"/>
            </a:pPr>
            <a:r>
              <a:rPr lang="es"/>
              <a:t>Las dificultades de salud mental suelen surgir cuando estas mentalidades sociales están poco o demasiado desarrolladas. Un problema muy común es cuando los individuos se centran demasiado en la necesidad de competir por su lugar y recursos sociales. En esta situación, se orientan hacia el rango social, se comparan con los demás y son sensibles a las señales de crítica o rechazo social. Las personas que se sienten socialmente seguras en sus relaciones pueden competir y, si fracasan, pueden sentirse decepcionadas por el resultado, pero no por ellas mismas. Sin embargo, los individuos más inseguros tienen un sentido de sí mismos ligado al resultado. Cuando el miedo a la inferioridad, el miedo a ser marginado y a perderse lo que se ha conseguido, los individuos adoptan estrategias defensivas. Una de ellas es la estrategia defensiva, en la que los individuos se centran en la inferioridad potencial, tienden a ser sumisos, pueden complacer a la gente como táctica de apaciguamiento, son muy sensibles a la aprobación y la desaprobación y son propensos a la vergüenza. En el extremo, son especialmente vulnerables a la ansiedad social y a la depresión. Una vez deprimidos, se ven a sí mismos como inferiores, sin valor, de baja categoría y derrotados. Por el contrario, los que persiguen estrategias de ascenso de rango son los que tienden a ser narcisistas. Estos individuos tienden a ser narcisistas, centrados en sí mismos y con un sentido de derecho. Si se les critica, muestran las defensas de lucha furiosa en lugar de la defensa sumisa de huida. </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2" name="Shape 352"/>
        <p:cNvGrpSpPr/>
        <p:nvPr/>
      </p:nvGrpSpPr>
      <p:grpSpPr>
        <a:xfrm>
          <a:off x="0" y="0"/>
          <a:ext cx="0" cy="0"/>
          <a:chOff x="0" y="0"/>
          <a:chExt cx="0" cy="0"/>
        </a:xfrm>
      </p:grpSpPr>
      <p:sp>
        <p:nvSpPr>
          <p:cNvPr id="353" name="Google Shape;353;g3656c4473b7_0_45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4" name="Google Shape;354;g3656c4473b7_0_45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Calibri"/>
              <a:buNone/>
            </a:pPr>
            <a:r>
              <a:rPr lang="es"/>
              <a:t>Buscar grafico en blanco</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 name="Shape 369"/>
        <p:cNvGrpSpPr/>
        <p:nvPr/>
      </p:nvGrpSpPr>
      <p:grpSpPr>
        <a:xfrm>
          <a:off x="0" y="0"/>
          <a:ext cx="0" cy="0"/>
          <a:chOff x="0" y="0"/>
          <a:chExt cx="0" cy="0"/>
        </a:xfrm>
      </p:grpSpPr>
      <p:sp>
        <p:nvSpPr>
          <p:cNvPr id="370" name="Google Shape;370;g3656c4473b7_0_46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1" name="Google Shape;371;g3656c4473b7_0_46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1" name="Shape 381"/>
        <p:cNvGrpSpPr/>
        <p:nvPr/>
      </p:nvGrpSpPr>
      <p:grpSpPr>
        <a:xfrm>
          <a:off x="0" y="0"/>
          <a:ext cx="0" cy="0"/>
          <a:chOff x="0" y="0"/>
          <a:chExt cx="0" cy="0"/>
        </a:xfrm>
      </p:grpSpPr>
      <p:sp>
        <p:nvSpPr>
          <p:cNvPr id="382" name="Google Shape;382;g3656c4473b7_0_47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3" name="Google Shape;383;g3656c4473b7_0_47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Calibri"/>
              <a:buNone/>
            </a:pPr>
            <a:r>
              <a:rPr lang="es"/>
              <a:t>Por lo tanto, Gilbert (1989, 2000) sugiere que las mentalidades sociales se activan no sólo en las relaciones con los demás, sino también en las relaciones dentro del yo. La combinación de las mentalidades sociales de búsqueda de cuidados y de cuidado se teoriza como la base de la autocompasión/la seguridad</a:t>
            </a:r>
            <a:endParaRPr/>
          </a:p>
          <a:p>
            <a:pPr indent="0" lvl="0" marL="0" rtl="0" algn="l">
              <a:lnSpc>
                <a:spcPct val="100000"/>
              </a:lnSpc>
              <a:spcBef>
                <a:spcPts val="0"/>
              </a:spcBef>
              <a:spcAft>
                <a:spcPts val="0"/>
              </a:spcAft>
              <a:buClr>
                <a:schemeClr val="dk1"/>
              </a:buClr>
              <a:buSzPts val="1200"/>
              <a:buFont typeface="Calibri"/>
              <a:buNone/>
            </a:pPr>
            <a:r>
              <a:t/>
            </a:r>
            <a:endParaRPr/>
          </a:p>
          <a:p>
            <a:pPr indent="0" lvl="0" marL="0" rtl="0" algn="l">
              <a:lnSpc>
                <a:spcPct val="100000"/>
              </a:lnSpc>
              <a:spcBef>
                <a:spcPts val="0"/>
              </a:spcBef>
              <a:spcAft>
                <a:spcPts val="0"/>
              </a:spcAft>
              <a:buClr>
                <a:srgbClr val="000000"/>
              </a:buClr>
              <a:buSzPts val="1100"/>
              <a:buFont typeface="Arial"/>
              <a:buNone/>
            </a:pPr>
            <a:r>
              <a:rPr b="0" i="0" lang="es" sz="1100" u="none" cap="none" strike="noStrike">
                <a:solidFill>
                  <a:srgbClr val="000000"/>
                </a:solidFill>
                <a:latin typeface="Arial"/>
                <a:ea typeface="Arial"/>
                <a:cs typeface="Arial"/>
                <a:sym typeface="Arial"/>
              </a:rPr>
              <a:t>Una mentalidad social no se centra solo en uno mismo, sino en uno mismo como co-creador interactivo de un rol. Por lo tanto, cuidar requiere que haya un individuo al que cuidar y señales de angustia a las que responder. Competir requiere que haya competidores con los que uno esté compitiendo. La reproducción requiere que haya individuos potencialmente interesados ​​en una relación sexual</a:t>
            </a:r>
            <a:endParaRPr/>
          </a:p>
          <a:p>
            <a:pPr indent="0" lvl="0" marL="0" rtl="0" algn="l">
              <a:lnSpc>
                <a:spcPct val="100000"/>
              </a:lnSpc>
              <a:spcBef>
                <a:spcPts val="0"/>
              </a:spcBef>
              <a:spcAft>
                <a:spcPts val="0"/>
              </a:spcAft>
              <a:buClr>
                <a:schemeClr val="dk1"/>
              </a:buClr>
              <a:buSzPts val="1100"/>
              <a:buFont typeface="Calibri"/>
              <a:buNone/>
            </a:pPr>
            <a:r>
              <a:t/>
            </a:r>
            <a:endParaRPr b="0" i="0" sz="1100" u="none" cap="none" strike="noStrike">
              <a:solidFill>
                <a:srgbClr val="000000"/>
              </a:solidFill>
              <a:latin typeface="Arial"/>
              <a:ea typeface="Arial"/>
              <a:cs typeface="Arial"/>
              <a:sym typeface="Arial"/>
            </a:endParaRPr>
          </a:p>
          <a:p>
            <a:pPr indent="0" lvl="0" marL="0" rtl="0" algn="l">
              <a:lnSpc>
                <a:spcPct val="100000"/>
              </a:lnSpc>
              <a:spcBef>
                <a:spcPts val="0"/>
              </a:spcBef>
              <a:spcAft>
                <a:spcPts val="0"/>
              </a:spcAft>
              <a:buClr>
                <a:srgbClr val="000000"/>
              </a:buClr>
              <a:buSzPts val="1100"/>
              <a:buFont typeface="Arial"/>
              <a:buNone/>
            </a:pPr>
            <a:r>
              <a:rPr b="0" i="0" lang="es" sz="1100" u="none" cap="none" strike="noStrike">
                <a:solidFill>
                  <a:srgbClr val="000000"/>
                </a:solidFill>
                <a:latin typeface="Arial"/>
                <a:ea typeface="Arial"/>
                <a:cs typeface="Arial"/>
                <a:sym typeface="Arial"/>
              </a:rPr>
              <a:t>Una mentalidad social crea bailes interpersonales para la formación de relaciones de roles para perseguir objetivos biosociales (por ejemplo, estatus, apareamiento, cuidado de la descendencia), donde los individuos pueden cambiar los comportamientos momento a momento (Gilbert, 2017, p. 41).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2" name="Shape 392"/>
        <p:cNvGrpSpPr/>
        <p:nvPr/>
      </p:nvGrpSpPr>
      <p:grpSpPr>
        <a:xfrm>
          <a:off x="0" y="0"/>
          <a:ext cx="0" cy="0"/>
          <a:chOff x="0" y="0"/>
          <a:chExt cx="0" cy="0"/>
        </a:xfrm>
      </p:grpSpPr>
      <p:sp>
        <p:nvSpPr>
          <p:cNvPr id="393" name="Google Shape;393;g3656c4473b7_0_48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4" name="Google Shape;394;g3656c4473b7_0_48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1" name="Shape 401"/>
        <p:cNvGrpSpPr/>
        <p:nvPr/>
      </p:nvGrpSpPr>
      <p:grpSpPr>
        <a:xfrm>
          <a:off x="0" y="0"/>
          <a:ext cx="0" cy="0"/>
          <a:chOff x="0" y="0"/>
          <a:chExt cx="0" cy="0"/>
        </a:xfrm>
      </p:grpSpPr>
      <p:sp>
        <p:nvSpPr>
          <p:cNvPr id="402" name="Google Shape;402;g3656c4473b7_0_49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3" name="Google Shape;403;g3656c4473b7_0_49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1" name="Shape 411"/>
        <p:cNvGrpSpPr/>
        <p:nvPr/>
      </p:nvGrpSpPr>
      <p:grpSpPr>
        <a:xfrm>
          <a:off x="0" y="0"/>
          <a:ext cx="0" cy="0"/>
          <a:chOff x="0" y="0"/>
          <a:chExt cx="0" cy="0"/>
        </a:xfrm>
      </p:grpSpPr>
      <p:sp>
        <p:nvSpPr>
          <p:cNvPr id="412" name="Google Shape;412;g3656c4473b7_0_50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3" name="Google Shape;413;g3656c4473b7_0_50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Calibri"/>
              <a:buNone/>
            </a:pPr>
            <a:r>
              <a:rPr lang="es"/>
              <a:t>Buscar foto de recreo</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0" name="Shape 420"/>
        <p:cNvGrpSpPr/>
        <p:nvPr/>
      </p:nvGrpSpPr>
      <p:grpSpPr>
        <a:xfrm>
          <a:off x="0" y="0"/>
          <a:ext cx="0" cy="0"/>
          <a:chOff x="0" y="0"/>
          <a:chExt cx="0" cy="0"/>
        </a:xfrm>
      </p:grpSpPr>
      <p:sp>
        <p:nvSpPr>
          <p:cNvPr id="421" name="Google Shape;421;g3656c4473b7_0_5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2" name="Google Shape;422;g3656c4473b7_0_5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9" name="Shape 429"/>
        <p:cNvGrpSpPr/>
        <p:nvPr/>
      </p:nvGrpSpPr>
      <p:grpSpPr>
        <a:xfrm>
          <a:off x="0" y="0"/>
          <a:ext cx="0" cy="0"/>
          <a:chOff x="0" y="0"/>
          <a:chExt cx="0" cy="0"/>
        </a:xfrm>
      </p:grpSpPr>
      <p:sp>
        <p:nvSpPr>
          <p:cNvPr id="430" name="Google Shape;430;g3656c4473b7_0_5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1" name="Google Shape;431;g3656c4473b7_0_5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Calibri"/>
              <a:buNone/>
            </a:pPr>
            <a:r>
              <a:rPr lang="es"/>
              <a:t>Asi como la historia la ha definido de diferentes formas, A lo largo de los años Paul gilbert también ha definido a la compasión de formas ligeramente diferentes. Incluidos conceptos de amabilidad y gentileza, aunque hoy las describe como formas de ser compasivo y no como la compasión en sí misma.</a:t>
            </a:r>
            <a:endParaRPr/>
          </a:p>
          <a:p>
            <a:pPr indent="0" lvl="0" marL="0" rtl="0" algn="l">
              <a:lnSpc>
                <a:spcPct val="100000"/>
              </a:lnSpc>
              <a:spcBef>
                <a:spcPts val="0"/>
              </a:spcBef>
              <a:spcAft>
                <a:spcPts val="0"/>
              </a:spcAft>
              <a:buClr>
                <a:schemeClr val="dk1"/>
              </a:buClr>
              <a:buSzPts val="1200"/>
              <a:buFont typeface="Calibri"/>
              <a:buNone/>
            </a:pPr>
            <a:r>
              <a:rPr lang="es"/>
              <a:t>ASi que hoy intentamos quedarnos lo más cerca del algoritmo (Si A entonces has B) de la mentalidad social de cuidado. Esto es complementario a las definiciones budistas tradicionales, por lo tanto las características de cuidado de la compasión se pueden definir como… siguiente slide. </a:t>
            </a:r>
            <a:endParaRPr/>
          </a:p>
          <a:p>
            <a:pPr indent="0" lvl="0" marL="0" rtl="0" algn="l">
              <a:lnSpc>
                <a:spcPct val="100000"/>
              </a:lnSpc>
              <a:spcBef>
                <a:spcPts val="0"/>
              </a:spcBef>
              <a:spcAft>
                <a:spcPts val="0"/>
              </a:spcAft>
              <a:buClr>
                <a:schemeClr val="dk1"/>
              </a:buClr>
              <a:buSzPts val="1200"/>
              <a:buFont typeface="Calibri"/>
              <a:buNone/>
            </a:pPr>
            <a:r>
              <a:t/>
            </a:r>
            <a:endParaRPr/>
          </a:p>
          <a:p>
            <a:pPr indent="0" lvl="0" marL="0" rtl="0" algn="l">
              <a:lnSpc>
                <a:spcPct val="100000"/>
              </a:lnSpc>
              <a:spcBef>
                <a:spcPts val="0"/>
              </a:spcBef>
              <a:spcAft>
                <a:spcPts val="0"/>
              </a:spcAft>
              <a:buClr>
                <a:schemeClr val="dk1"/>
              </a:buClr>
              <a:buSzPts val="1200"/>
              <a:buFont typeface="Calibri"/>
              <a:buNone/>
            </a:pPr>
            <a:r>
              <a:rPr lang="es"/>
              <a:t>KARUNA: motivación de que “todos los seres sintientes están libres de sufrimiento y de sus causas” </a:t>
            </a:r>
            <a:endParaRPr/>
          </a:p>
          <a:p>
            <a:pPr indent="0" lvl="0" marL="0" rtl="0" algn="l">
              <a:lnSpc>
                <a:spcPct val="100000"/>
              </a:lnSpc>
              <a:spcBef>
                <a:spcPts val="0"/>
              </a:spcBef>
              <a:spcAft>
                <a:spcPts val="0"/>
              </a:spcAft>
              <a:buClr>
                <a:schemeClr val="dk1"/>
              </a:buClr>
              <a:buSzPts val="1200"/>
              <a:buFont typeface="Calibri"/>
              <a:buNone/>
            </a:pPr>
            <a:r>
              <a:rPr lang="es"/>
              <a:t>La compasion es una forma de cuidado, reservada para los seres sintientes. Puede que cuidemos de nuestros jardines o de nuestros autos, pero no tenemos compasión por ellos si están heridos. El sufrimiento se refiere a una experiencia mental que requiere una “consciencia consciente” de  la naturaleza del sufrimiento, asi entonces vemos que la compasion se sirve de nuestras competencias del cerebro nuevo y asi podemos ver algunos de los procesos fisiológicos de la mentalidad de cuidado. </a:t>
            </a:r>
            <a:endParaRPr/>
          </a:p>
          <a:p>
            <a:pPr indent="0" lvl="0" marL="0" rtl="0" algn="l">
              <a:lnSpc>
                <a:spcPct val="100000"/>
              </a:lnSpc>
              <a:spcBef>
                <a:spcPts val="0"/>
              </a:spcBef>
              <a:spcAft>
                <a:spcPts val="0"/>
              </a:spcAft>
              <a:buClr>
                <a:schemeClr val="dk1"/>
              </a:buClr>
              <a:buSzPts val="1200"/>
              <a:buFont typeface="Calibri"/>
              <a:buNone/>
            </a:pPr>
            <a:r>
              <a:rPr lang="es"/>
              <a:t>Por lo tanto, muchos animales tienen una sabiduria tácita sobre cómo cuidar a sus crias o incluso entre ellos, pero no se preocupan por lo que ellos piensan, hasta lo que sabemos. No pueden hacer planes para ser solidarios o practicar comportamientos con tal fin. NO pueden comprender que siendo compasivos pueden mejorar la calidad de sus vida socuial, física y mental o la de los demás.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0" name="Shape 440"/>
        <p:cNvGrpSpPr/>
        <p:nvPr/>
      </p:nvGrpSpPr>
      <p:grpSpPr>
        <a:xfrm>
          <a:off x="0" y="0"/>
          <a:ext cx="0" cy="0"/>
          <a:chOff x="0" y="0"/>
          <a:chExt cx="0" cy="0"/>
        </a:xfrm>
      </p:grpSpPr>
      <p:sp>
        <p:nvSpPr>
          <p:cNvPr id="441" name="Google Shape;441;g3656c4473b7_0_53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2" name="Google Shape;442;g3656c4473b7_0_5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s"/>
              <a:t>Ser sensibles a la HOSTILIDAD de nuestras conversaciones internas, de cuánto nos afecta, nos impacta el tono con el que nos hablamos por ejemplo. </a:t>
            </a:r>
            <a:endParaRPr/>
          </a:p>
          <a:p>
            <a:pPr indent="0" lvl="0" marL="0" rtl="0" algn="l">
              <a:lnSpc>
                <a:spcPct val="100000"/>
              </a:lnSpc>
              <a:spcBef>
                <a:spcPts val="0"/>
              </a:spcBef>
              <a:spcAft>
                <a:spcPts val="0"/>
              </a:spcAft>
              <a:buClr>
                <a:schemeClr val="dk1"/>
              </a:buClr>
              <a:buSzPts val="1200"/>
              <a:buFont typeface="Calibri"/>
              <a:buNone/>
            </a:pPr>
            <a:r>
              <a:rPr lang="es"/>
              <a:t>Encontrar la SABIDURÍA de la situación en el espacio terapéutico, generar las condiciones para que el paciente pueda llegar a esa sabiduría. </a:t>
            </a:r>
            <a:endParaRPr/>
          </a:p>
          <a:p>
            <a:pPr indent="0" lvl="0" marL="0" rtl="0" algn="l">
              <a:lnSpc>
                <a:spcPct val="100000"/>
              </a:lnSpc>
              <a:spcBef>
                <a:spcPts val="0"/>
              </a:spcBef>
              <a:spcAft>
                <a:spcPts val="0"/>
              </a:spcAft>
              <a:buClr>
                <a:schemeClr val="dk1"/>
              </a:buClr>
              <a:buSzPts val="1200"/>
              <a:buFont typeface="Calibri"/>
              <a:buNone/>
            </a:pPr>
            <a:r>
              <a:t/>
            </a:r>
            <a:endParaRPr/>
          </a:p>
          <a:p>
            <a:pPr indent="0" lvl="0" marL="0" rtl="0" algn="l">
              <a:lnSpc>
                <a:spcPct val="100000"/>
              </a:lnSpc>
              <a:spcBef>
                <a:spcPts val="0"/>
              </a:spcBef>
              <a:spcAft>
                <a:spcPts val="0"/>
              </a:spcAft>
              <a:buClr>
                <a:schemeClr val="dk1"/>
              </a:buClr>
              <a:buSzPts val="1200"/>
              <a:buFont typeface="Calibri"/>
              <a:buNone/>
            </a:pPr>
            <a:r>
              <a:rPr lang="es"/>
              <a:t>Invitar a que piensen en lo pequeño de lo cotidiano, por ejemplo cuando nos golpeamos el dedo chiquito contra el borde de algo, es probable que nos insultemos pero si vemos a alguien que lo sufrio seguramente nos acercamos a ver si necesita algo. Porque tenemos esa experiencia de dolor.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4" name="Shape 454"/>
        <p:cNvGrpSpPr/>
        <p:nvPr/>
      </p:nvGrpSpPr>
      <p:grpSpPr>
        <a:xfrm>
          <a:off x="0" y="0"/>
          <a:ext cx="0" cy="0"/>
          <a:chOff x="0" y="0"/>
          <a:chExt cx="0" cy="0"/>
        </a:xfrm>
      </p:grpSpPr>
      <p:sp>
        <p:nvSpPr>
          <p:cNvPr id="455" name="Google Shape;455;g3656c4473b7_0_54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6" name="Google Shape;456;g3656c4473b7_0_54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Calibri"/>
              <a:buNone/>
            </a:pPr>
            <a:r>
              <a:rPr lang="es"/>
              <a:t>Ejemplo de las dos enfermeras.</a:t>
            </a:r>
            <a:endParaRPr/>
          </a:p>
          <a:p>
            <a:pPr indent="0" lvl="0" marL="0" rtl="0" algn="l">
              <a:lnSpc>
                <a:spcPct val="100000"/>
              </a:lnSpc>
              <a:spcBef>
                <a:spcPts val="0"/>
              </a:spcBef>
              <a:spcAft>
                <a:spcPts val="0"/>
              </a:spcAft>
              <a:buClr>
                <a:schemeClr val="dk1"/>
              </a:buClr>
              <a:buSzPts val="1200"/>
              <a:buFont typeface="Calibri"/>
              <a:buNone/>
            </a:pPr>
            <a:r>
              <a:t/>
            </a:r>
            <a:endParaRPr/>
          </a:p>
          <a:p>
            <a:pPr indent="0" lvl="0" marL="0" rtl="0" algn="l">
              <a:lnSpc>
                <a:spcPct val="100000"/>
              </a:lnSpc>
              <a:spcBef>
                <a:spcPts val="0"/>
              </a:spcBef>
              <a:spcAft>
                <a:spcPts val="0"/>
              </a:spcAft>
              <a:buClr>
                <a:schemeClr val="dk1"/>
              </a:buClr>
              <a:buSzPts val="1200"/>
              <a:buFont typeface="Calibri"/>
              <a:buNone/>
            </a:pPr>
            <a:r>
              <a:rPr lang="es"/>
              <a:t>O ejemplo de persona ahogándose (la sensibilidad de conectar con la persona que se esta ahogando y necesita ayuda sumado a la expertice de si se nadar o no) </a:t>
            </a:r>
            <a:endParaRPr/>
          </a:p>
          <a:p>
            <a:pPr indent="0" lvl="0" marL="0" rtl="0" algn="l">
              <a:lnSpc>
                <a:spcPct val="100000"/>
              </a:lnSpc>
              <a:spcBef>
                <a:spcPts val="0"/>
              </a:spcBef>
              <a:spcAft>
                <a:spcPts val="0"/>
              </a:spcAft>
              <a:buClr>
                <a:schemeClr val="dk1"/>
              </a:buClr>
              <a:buSzPts val="1200"/>
              <a:buFont typeface="Calibri"/>
              <a:buNone/>
            </a:pPr>
            <a:r>
              <a:t/>
            </a:r>
            <a:endParaRPr/>
          </a:p>
          <a:p>
            <a:pPr indent="0" lvl="0" marL="0" rtl="0" algn="l">
              <a:spcBef>
                <a:spcPts val="0"/>
              </a:spcBef>
              <a:spcAft>
                <a:spcPts val="0"/>
              </a:spcAft>
              <a:buClr>
                <a:schemeClr val="dk1"/>
              </a:buClr>
              <a:buSzPts val="1400"/>
              <a:buFont typeface="Arial"/>
              <a:buNone/>
            </a:pPr>
            <a:r>
              <a:rPr lang="es">
                <a:solidFill>
                  <a:schemeClr val="dk1"/>
                </a:solidFill>
              </a:rPr>
              <a:t>¿Se acuerdan que Paulles compartio, el inicio? Cómo Paul registro en consulta con su paciente el tono de sus pensamientos?!</a:t>
            </a:r>
            <a:endParaRPr>
              <a:solidFill>
                <a:schemeClr val="dk1"/>
              </a:solidFill>
            </a:endParaRPr>
          </a:p>
          <a:p>
            <a:pPr indent="0" lvl="0" marL="0" rtl="0" algn="l">
              <a:spcBef>
                <a:spcPts val="0"/>
              </a:spcBef>
              <a:spcAft>
                <a:spcPts val="0"/>
              </a:spcAft>
              <a:buClr>
                <a:schemeClr val="dk1"/>
              </a:buClr>
              <a:buSzPts val="1400"/>
              <a:buFont typeface="Arial"/>
              <a:buNone/>
            </a:pPr>
            <a:r>
              <a:rPr lang="es">
                <a:solidFill>
                  <a:schemeClr val="dk1"/>
                </a:solidFill>
              </a:rPr>
              <a:t>Ser sensibles a la HOSTILIDAD de nuestras conversaciones internas, de cuánto nos afecta, nos impacta el tono con el que nos hablamos por ejemplo. </a:t>
            </a:r>
            <a:endParaRPr>
              <a:solidFill>
                <a:schemeClr val="dk1"/>
              </a:solidFill>
            </a:endParaRPr>
          </a:p>
          <a:p>
            <a:pPr indent="0" lvl="0" marL="0" rtl="0" algn="l">
              <a:spcBef>
                <a:spcPts val="0"/>
              </a:spcBef>
              <a:spcAft>
                <a:spcPts val="0"/>
              </a:spcAft>
              <a:buClr>
                <a:schemeClr val="dk1"/>
              </a:buClr>
              <a:buSzPts val="1200"/>
              <a:buFont typeface="Calibri"/>
              <a:buNone/>
            </a:pPr>
            <a:r>
              <a:t/>
            </a:r>
            <a:endParaRPr>
              <a:solidFill>
                <a:schemeClr val="dk1"/>
              </a:solidFill>
            </a:endParaRPr>
          </a:p>
          <a:p>
            <a:pPr indent="0" lvl="0" marL="0" rtl="0" algn="l">
              <a:lnSpc>
                <a:spcPct val="100000"/>
              </a:lnSpc>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4" name="Shape 464"/>
        <p:cNvGrpSpPr/>
        <p:nvPr/>
      </p:nvGrpSpPr>
      <p:grpSpPr>
        <a:xfrm>
          <a:off x="0" y="0"/>
          <a:ext cx="0" cy="0"/>
          <a:chOff x="0" y="0"/>
          <a:chExt cx="0" cy="0"/>
        </a:xfrm>
      </p:grpSpPr>
      <p:sp>
        <p:nvSpPr>
          <p:cNvPr id="465" name="Google Shape;465;g3656c4473b7_0_55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6" name="Google Shape;466;g3656c4473b7_0_55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Calibri"/>
              <a:buNone/>
            </a:pPr>
            <a:r>
              <a:rPr lang="es"/>
              <a:t>11.15</a:t>
            </a:r>
            <a:endParaRPr/>
          </a:p>
          <a:p>
            <a:pPr indent="0" lvl="0" marL="0" rtl="0" algn="l">
              <a:lnSpc>
                <a:spcPct val="100000"/>
              </a:lnSpc>
              <a:spcBef>
                <a:spcPts val="0"/>
              </a:spcBef>
              <a:spcAft>
                <a:spcPts val="0"/>
              </a:spcAft>
              <a:buClr>
                <a:schemeClr val="dk1"/>
              </a:buClr>
              <a:buSzPts val="1200"/>
              <a:buFont typeface="Calibri"/>
              <a:buNone/>
            </a:pPr>
            <a:r>
              <a:rPr lang="es"/>
              <a:t>No emocion ya que es una MOTIVACION, por ende no es amor. </a:t>
            </a:r>
            <a:endParaRPr/>
          </a:p>
          <a:p>
            <a:pPr indent="0" lvl="0" marL="0" rtl="0" algn="l">
              <a:lnSpc>
                <a:spcPct val="100000"/>
              </a:lnSpc>
              <a:spcBef>
                <a:spcPts val="0"/>
              </a:spcBef>
              <a:spcAft>
                <a:spcPts val="0"/>
              </a:spcAft>
              <a:buClr>
                <a:schemeClr val="dk1"/>
              </a:buClr>
              <a:buSzPts val="1200"/>
              <a:buFont typeface="Calibri"/>
              <a:buNone/>
            </a:pPr>
            <a:r>
              <a:rPr lang="es"/>
              <a:t>No amable y bueno aunque las incluye , idem empatia, la incluye aunque es un poco más amplia</a:t>
            </a:r>
            <a:endParaRPr/>
          </a:p>
          <a:p>
            <a:pPr indent="0" lvl="0" marL="0" rtl="0" algn="l">
              <a:lnSpc>
                <a:spcPct val="100000"/>
              </a:lnSpc>
              <a:spcBef>
                <a:spcPts val="0"/>
              </a:spcBef>
              <a:spcAft>
                <a:spcPts val="0"/>
              </a:spcAft>
              <a:buClr>
                <a:schemeClr val="dk1"/>
              </a:buClr>
              <a:buSzPts val="1200"/>
              <a:buFont typeface="Calibri"/>
              <a:buNone/>
            </a:pPr>
            <a:r>
              <a:rPr lang="es"/>
              <a:t>No sumiso ya que activa nuestro sistema de cuidado</a:t>
            </a:r>
            <a:endParaRPr/>
          </a:p>
          <a:p>
            <a:pPr indent="0" lvl="0" marL="0" rtl="0" algn="l">
              <a:lnSpc>
                <a:spcPct val="100000"/>
              </a:lnSpc>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3" name="Shape 473"/>
        <p:cNvGrpSpPr/>
        <p:nvPr/>
      </p:nvGrpSpPr>
      <p:grpSpPr>
        <a:xfrm>
          <a:off x="0" y="0"/>
          <a:ext cx="0" cy="0"/>
          <a:chOff x="0" y="0"/>
          <a:chExt cx="0" cy="0"/>
        </a:xfrm>
      </p:grpSpPr>
      <p:sp>
        <p:nvSpPr>
          <p:cNvPr id="474" name="Google Shape;474;g3656c4473b7_0_5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75" name="Google Shape;475;g3656c4473b7_0_5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7" name="Shape 487"/>
        <p:cNvGrpSpPr/>
        <p:nvPr/>
      </p:nvGrpSpPr>
      <p:grpSpPr>
        <a:xfrm>
          <a:off x="0" y="0"/>
          <a:ext cx="0" cy="0"/>
          <a:chOff x="0" y="0"/>
          <a:chExt cx="0" cy="0"/>
        </a:xfrm>
      </p:grpSpPr>
      <p:sp>
        <p:nvSpPr>
          <p:cNvPr id="488" name="Google Shape;488;g3656c4473b7_0_5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89" name="Google Shape;489;g3656c4473b7_0_57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2.jpg"/><Relationship Id="rId3"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2.jpg"/><Relationship Id="rId3" Type="http://schemas.openxmlformats.org/officeDocument/2006/relationships/image" Target="../media/image2.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jpg"/><Relationship Id="rId3" Type="http://schemas.openxmlformats.org/officeDocument/2006/relationships/image" Target="../media/image2.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jpg"/><Relationship Id="rId3" Type="http://schemas.openxmlformats.org/officeDocument/2006/relationships/image" Target="../media/image2.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jpg"/><Relationship Id="rId3" Type="http://schemas.openxmlformats.org/officeDocument/2006/relationships/image" Target="../media/image2.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jpg"/><Relationship Id="rId3" Type="http://schemas.openxmlformats.org/officeDocument/2006/relationships/image" Target="../media/image2.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2.jpg"/><Relationship Id="rId3" Type="http://schemas.openxmlformats.org/officeDocument/2006/relationships/image" Target="../media/image2.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jpg"/><Relationship Id="rId3" Type="http://schemas.openxmlformats.org/officeDocument/2006/relationships/image" Target="../media/image2.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2.jpg"/><Relationship Id="rId3" Type="http://schemas.openxmlformats.org/officeDocument/2006/relationships/image" Target="../media/image2.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blipFill>
          <a:blip r:embed="rId2">
            <a:alphaModFix/>
          </a:blip>
          <a:stretch>
            <a:fillRect/>
          </a:stretch>
        </a:blipFill>
      </p:bgPr>
    </p:bg>
    <p:spTree>
      <p:nvGrpSpPr>
        <p:cNvPr id="54" name="Shape 54"/>
        <p:cNvGrpSpPr/>
        <p:nvPr/>
      </p:nvGrpSpPr>
      <p:grpSpPr>
        <a:xfrm>
          <a:off x="0" y="0"/>
          <a:ext cx="0" cy="0"/>
          <a:chOff x="0" y="0"/>
          <a:chExt cx="0" cy="0"/>
        </a:xfrm>
      </p:grpSpPr>
      <p:sp>
        <p:nvSpPr>
          <p:cNvPr id="55" name="Google Shape;55;p14"/>
          <p:cNvSpPr txBox="1"/>
          <p:nvPr>
            <p:ph type="ctrTitle"/>
          </p:nvPr>
        </p:nvSpPr>
        <p:spPr>
          <a:xfrm>
            <a:off x="422142" y="34700"/>
            <a:ext cx="8282400" cy="21090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4800"/>
              <a:buNone/>
              <a:defRPr sz="4800"/>
            </a:lvl1pPr>
            <a:lvl2pPr lvl="1" algn="ctr">
              <a:lnSpc>
                <a:spcPct val="100000"/>
              </a:lnSpc>
              <a:spcBef>
                <a:spcPts val="0"/>
              </a:spcBef>
              <a:spcAft>
                <a:spcPts val="0"/>
              </a:spcAft>
              <a:buClr>
                <a:schemeClr val="lt1"/>
              </a:buClr>
              <a:buSzPts val="6000"/>
              <a:buNone/>
              <a:defRPr sz="6000">
                <a:solidFill>
                  <a:schemeClr val="lt1"/>
                </a:solidFill>
              </a:defRPr>
            </a:lvl2pPr>
            <a:lvl3pPr lvl="2" algn="ctr">
              <a:lnSpc>
                <a:spcPct val="100000"/>
              </a:lnSpc>
              <a:spcBef>
                <a:spcPts val="0"/>
              </a:spcBef>
              <a:spcAft>
                <a:spcPts val="0"/>
              </a:spcAft>
              <a:buClr>
                <a:schemeClr val="lt1"/>
              </a:buClr>
              <a:buSzPts val="6000"/>
              <a:buNone/>
              <a:defRPr sz="6000">
                <a:solidFill>
                  <a:schemeClr val="lt1"/>
                </a:solidFill>
              </a:defRPr>
            </a:lvl3pPr>
            <a:lvl4pPr lvl="3" algn="ctr">
              <a:lnSpc>
                <a:spcPct val="100000"/>
              </a:lnSpc>
              <a:spcBef>
                <a:spcPts val="0"/>
              </a:spcBef>
              <a:spcAft>
                <a:spcPts val="0"/>
              </a:spcAft>
              <a:buClr>
                <a:schemeClr val="lt1"/>
              </a:buClr>
              <a:buSzPts val="6000"/>
              <a:buNone/>
              <a:defRPr sz="6000">
                <a:solidFill>
                  <a:schemeClr val="lt1"/>
                </a:solidFill>
              </a:defRPr>
            </a:lvl4pPr>
            <a:lvl5pPr lvl="4" algn="ctr">
              <a:lnSpc>
                <a:spcPct val="100000"/>
              </a:lnSpc>
              <a:spcBef>
                <a:spcPts val="0"/>
              </a:spcBef>
              <a:spcAft>
                <a:spcPts val="0"/>
              </a:spcAft>
              <a:buClr>
                <a:schemeClr val="lt1"/>
              </a:buClr>
              <a:buSzPts val="6000"/>
              <a:buNone/>
              <a:defRPr sz="6000">
                <a:solidFill>
                  <a:schemeClr val="lt1"/>
                </a:solidFill>
              </a:defRPr>
            </a:lvl5pPr>
            <a:lvl6pPr lvl="5" algn="ctr">
              <a:lnSpc>
                <a:spcPct val="100000"/>
              </a:lnSpc>
              <a:spcBef>
                <a:spcPts val="0"/>
              </a:spcBef>
              <a:spcAft>
                <a:spcPts val="0"/>
              </a:spcAft>
              <a:buClr>
                <a:schemeClr val="lt1"/>
              </a:buClr>
              <a:buSzPts val="6000"/>
              <a:buNone/>
              <a:defRPr sz="6000">
                <a:solidFill>
                  <a:schemeClr val="lt1"/>
                </a:solidFill>
              </a:defRPr>
            </a:lvl6pPr>
            <a:lvl7pPr lvl="6" algn="ctr">
              <a:lnSpc>
                <a:spcPct val="100000"/>
              </a:lnSpc>
              <a:spcBef>
                <a:spcPts val="0"/>
              </a:spcBef>
              <a:spcAft>
                <a:spcPts val="0"/>
              </a:spcAft>
              <a:buClr>
                <a:schemeClr val="lt1"/>
              </a:buClr>
              <a:buSzPts val="6000"/>
              <a:buNone/>
              <a:defRPr sz="6000">
                <a:solidFill>
                  <a:schemeClr val="lt1"/>
                </a:solidFill>
              </a:defRPr>
            </a:lvl7pPr>
            <a:lvl8pPr lvl="7" algn="ctr">
              <a:lnSpc>
                <a:spcPct val="100000"/>
              </a:lnSpc>
              <a:spcBef>
                <a:spcPts val="0"/>
              </a:spcBef>
              <a:spcAft>
                <a:spcPts val="0"/>
              </a:spcAft>
              <a:buClr>
                <a:schemeClr val="lt1"/>
              </a:buClr>
              <a:buSzPts val="6000"/>
              <a:buNone/>
              <a:defRPr sz="6000">
                <a:solidFill>
                  <a:schemeClr val="lt1"/>
                </a:solidFill>
              </a:defRPr>
            </a:lvl8pPr>
            <a:lvl9pPr lvl="8" algn="ctr">
              <a:lnSpc>
                <a:spcPct val="100000"/>
              </a:lnSpc>
              <a:spcBef>
                <a:spcPts val="0"/>
              </a:spcBef>
              <a:spcAft>
                <a:spcPts val="0"/>
              </a:spcAft>
              <a:buClr>
                <a:schemeClr val="lt1"/>
              </a:buClr>
              <a:buSzPts val="6000"/>
              <a:buNone/>
              <a:defRPr sz="6000">
                <a:solidFill>
                  <a:schemeClr val="lt1"/>
                </a:solidFill>
              </a:defRPr>
            </a:lvl9pPr>
          </a:lstStyle>
          <a:p/>
        </p:txBody>
      </p:sp>
      <p:sp>
        <p:nvSpPr>
          <p:cNvPr id="56" name="Google Shape;56;p14"/>
          <p:cNvSpPr txBox="1"/>
          <p:nvPr>
            <p:ph idx="1" type="subTitle"/>
          </p:nvPr>
        </p:nvSpPr>
        <p:spPr>
          <a:xfrm>
            <a:off x="422142" y="2026650"/>
            <a:ext cx="8282400" cy="12606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3000"/>
              <a:buNone/>
              <a:defRPr sz="3000"/>
            </a:lvl1pPr>
            <a:lvl2pPr lvl="1" algn="ctr">
              <a:lnSpc>
                <a:spcPct val="100000"/>
              </a:lnSpc>
              <a:spcBef>
                <a:spcPts val="0"/>
              </a:spcBef>
              <a:spcAft>
                <a:spcPts val="0"/>
              </a:spcAft>
              <a:buSzPts val="3600"/>
              <a:buFont typeface="Oswald"/>
              <a:buNone/>
              <a:defRPr sz="3600">
                <a:latin typeface="Oswald"/>
                <a:ea typeface="Oswald"/>
                <a:cs typeface="Oswald"/>
                <a:sym typeface="Oswald"/>
              </a:defRPr>
            </a:lvl2pPr>
            <a:lvl3pPr lvl="2" algn="ctr">
              <a:lnSpc>
                <a:spcPct val="100000"/>
              </a:lnSpc>
              <a:spcBef>
                <a:spcPts val="0"/>
              </a:spcBef>
              <a:spcAft>
                <a:spcPts val="0"/>
              </a:spcAft>
              <a:buSzPts val="3600"/>
              <a:buFont typeface="Oswald"/>
              <a:buNone/>
              <a:defRPr sz="3600">
                <a:latin typeface="Oswald"/>
                <a:ea typeface="Oswald"/>
                <a:cs typeface="Oswald"/>
                <a:sym typeface="Oswald"/>
              </a:defRPr>
            </a:lvl3pPr>
            <a:lvl4pPr lvl="3" algn="ctr">
              <a:lnSpc>
                <a:spcPct val="100000"/>
              </a:lnSpc>
              <a:spcBef>
                <a:spcPts val="0"/>
              </a:spcBef>
              <a:spcAft>
                <a:spcPts val="0"/>
              </a:spcAft>
              <a:buSzPts val="3600"/>
              <a:buFont typeface="Oswald"/>
              <a:buNone/>
              <a:defRPr sz="3600">
                <a:latin typeface="Oswald"/>
                <a:ea typeface="Oswald"/>
                <a:cs typeface="Oswald"/>
                <a:sym typeface="Oswald"/>
              </a:defRPr>
            </a:lvl4pPr>
            <a:lvl5pPr lvl="4" algn="ctr">
              <a:lnSpc>
                <a:spcPct val="100000"/>
              </a:lnSpc>
              <a:spcBef>
                <a:spcPts val="0"/>
              </a:spcBef>
              <a:spcAft>
                <a:spcPts val="0"/>
              </a:spcAft>
              <a:buSzPts val="3600"/>
              <a:buFont typeface="Oswald"/>
              <a:buNone/>
              <a:defRPr sz="3600">
                <a:latin typeface="Oswald"/>
                <a:ea typeface="Oswald"/>
                <a:cs typeface="Oswald"/>
                <a:sym typeface="Oswald"/>
              </a:defRPr>
            </a:lvl5pPr>
            <a:lvl6pPr lvl="5" algn="ctr">
              <a:lnSpc>
                <a:spcPct val="100000"/>
              </a:lnSpc>
              <a:spcBef>
                <a:spcPts val="0"/>
              </a:spcBef>
              <a:spcAft>
                <a:spcPts val="0"/>
              </a:spcAft>
              <a:buSzPts val="3600"/>
              <a:buFont typeface="Oswald"/>
              <a:buNone/>
              <a:defRPr sz="3600">
                <a:latin typeface="Oswald"/>
                <a:ea typeface="Oswald"/>
                <a:cs typeface="Oswald"/>
                <a:sym typeface="Oswald"/>
              </a:defRPr>
            </a:lvl6pPr>
            <a:lvl7pPr lvl="6" algn="ctr">
              <a:lnSpc>
                <a:spcPct val="100000"/>
              </a:lnSpc>
              <a:spcBef>
                <a:spcPts val="0"/>
              </a:spcBef>
              <a:spcAft>
                <a:spcPts val="0"/>
              </a:spcAft>
              <a:buSzPts val="3600"/>
              <a:buFont typeface="Oswald"/>
              <a:buNone/>
              <a:defRPr sz="3600">
                <a:latin typeface="Oswald"/>
                <a:ea typeface="Oswald"/>
                <a:cs typeface="Oswald"/>
                <a:sym typeface="Oswald"/>
              </a:defRPr>
            </a:lvl7pPr>
            <a:lvl8pPr lvl="7" algn="ctr">
              <a:lnSpc>
                <a:spcPct val="100000"/>
              </a:lnSpc>
              <a:spcBef>
                <a:spcPts val="0"/>
              </a:spcBef>
              <a:spcAft>
                <a:spcPts val="0"/>
              </a:spcAft>
              <a:buSzPts val="3600"/>
              <a:buFont typeface="Oswald"/>
              <a:buNone/>
              <a:defRPr sz="3600">
                <a:latin typeface="Oswald"/>
                <a:ea typeface="Oswald"/>
                <a:cs typeface="Oswald"/>
                <a:sym typeface="Oswald"/>
              </a:defRPr>
            </a:lvl8pPr>
            <a:lvl9pPr lvl="8" algn="ctr">
              <a:lnSpc>
                <a:spcPct val="100000"/>
              </a:lnSpc>
              <a:spcBef>
                <a:spcPts val="0"/>
              </a:spcBef>
              <a:spcAft>
                <a:spcPts val="0"/>
              </a:spcAft>
              <a:buSzPts val="3600"/>
              <a:buFont typeface="Oswald"/>
              <a:buNone/>
              <a:defRPr sz="3600">
                <a:latin typeface="Oswald"/>
                <a:ea typeface="Oswald"/>
                <a:cs typeface="Oswald"/>
                <a:sym typeface="Oswald"/>
              </a:defRPr>
            </a:lvl9pPr>
          </a:lstStyle>
          <a:p/>
        </p:txBody>
      </p:sp>
      <p:sp>
        <p:nvSpPr>
          <p:cNvPr id="57" name="Google Shape;57;p1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Source Code Pro"/>
                <a:ea typeface="Source Code Pro"/>
                <a:cs typeface="Source Code Pro"/>
                <a:sym typeface="Source Code Pr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Source Code Pro"/>
                <a:ea typeface="Source Code Pro"/>
                <a:cs typeface="Source Code Pro"/>
                <a:sym typeface="Source Code Pr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Source Code Pro"/>
                <a:ea typeface="Source Code Pro"/>
                <a:cs typeface="Source Code Pro"/>
                <a:sym typeface="Source Code Pr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Source Code Pro"/>
                <a:ea typeface="Source Code Pro"/>
                <a:cs typeface="Source Code Pro"/>
                <a:sym typeface="Source Code Pr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Source Code Pro"/>
                <a:ea typeface="Source Code Pro"/>
                <a:cs typeface="Source Code Pro"/>
                <a:sym typeface="Source Code Pr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Source Code Pro"/>
                <a:ea typeface="Source Code Pro"/>
                <a:cs typeface="Source Code Pro"/>
                <a:sym typeface="Source Code Pr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Source Code Pro"/>
                <a:ea typeface="Source Code Pro"/>
                <a:cs typeface="Source Code Pro"/>
                <a:sym typeface="Source Code Pr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Source Code Pro"/>
                <a:ea typeface="Source Code Pro"/>
                <a:cs typeface="Source Code Pro"/>
                <a:sym typeface="Source Code Pr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s"/>
              <a:t>‹#›</a:t>
            </a:fld>
            <a:endParaRPr/>
          </a:p>
        </p:txBody>
      </p:sp>
      <p:pic>
        <p:nvPicPr>
          <p:cNvPr id="58" name="Google Shape;58;p14"/>
          <p:cNvPicPr preferRelativeResize="0"/>
          <p:nvPr/>
        </p:nvPicPr>
        <p:blipFill rotWithShape="1">
          <a:blip r:embed="rId3">
            <a:alphaModFix/>
          </a:blip>
          <a:srcRect b="0" l="0" r="0" t="0"/>
          <a:stretch/>
        </p:blipFill>
        <p:spPr>
          <a:xfrm>
            <a:off x="2710870" y="3411550"/>
            <a:ext cx="3708274" cy="1051600"/>
          </a:xfrm>
          <a:prstGeom prst="rect">
            <a:avLst/>
          </a:prstGeom>
          <a:noFill/>
          <a:ln>
            <a:noFill/>
          </a:ln>
        </p:spPr>
      </p:pic>
    </p:spTree>
  </p:cSld>
  <p:clrMapOvr>
    <a:masterClrMapping/>
  </p:clrMapOvr>
  <p:extLst>
    <p:ext uri="{DCECCB84-F9BA-43D5-87BE-67443E8EF086}">
      <p15:sldGuideLst>
        <p15:guide id="1" orient="horz" pos="1620">
          <p15:clr>
            <a:srgbClr val="FA7B17"/>
          </p15:clr>
        </p15:guide>
        <p15:guide id="2" pos="2880">
          <p15:clr>
            <a:srgbClr val="FA7B17"/>
          </p15:clr>
        </p15:guide>
      </p15:sldGuideLst>
    </p:ext>
  </p:extLst>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blipFill>
          <a:blip r:embed="rId2">
            <a:alphaModFix/>
          </a:blip>
          <a:stretch>
            <a:fillRect/>
          </a:stretch>
        </a:blipFill>
      </p:bgPr>
    </p:bg>
    <p:spTree>
      <p:nvGrpSpPr>
        <p:cNvPr id="59" name="Shape 59"/>
        <p:cNvGrpSpPr/>
        <p:nvPr/>
      </p:nvGrpSpPr>
      <p:grpSpPr>
        <a:xfrm>
          <a:off x="0" y="0"/>
          <a:ext cx="0" cy="0"/>
          <a:chOff x="0" y="0"/>
          <a:chExt cx="0" cy="0"/>
        </a:xfrm>
      </p:grpSpPr>
      <p:sp>
        <p:nvSpPr>
          <p:cNvPr id="60" name="Google Shape;60;p15"/>
          <p:cNvSpPr txBox="1"/>
          <p:nvPr>
            <p:ph type="title"/>
          </p:nvPr>
        </p:nvSpPr>
        <p:spPr>
          <a:xfrm>
            <a:off x="490250" y="528900"/>
            <a:ext cx="5678100" cy="40857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4500"/>
              <a:buNone/>
              <a:defRPr sz="4500"/>
            </a:lvl1pPr>
            <a:lvl2pPr lvl="1" algn="l">
              <a:lnSpc>
                <a:spcPct val="100000"/>
              </a:lnSpc>
              <a:spcBef>
                <a:spcPts val="0"/>
              </a:spcBef>
              <a:spcAft>
                <a:spcPts val="0"/>
              </a:spcAft>
              <a:buClr>
                <a:schemeClr val="lt1"/>
              </a:buClr>
              <a:buSzPts val="5400"/>
              <a:buNone/>
              <a:defRPr sz="5400">
                <a:solidFill>
                  <a:schemeClr val="lt1"/>
                </a:solidFill>
              </a:defRPr>
            </a:lvl2pPr>
            <a:lvl3pPr lvl="2" algn="l">
              <a:lnSpc>
                <a:spcPct val="100000"/>
              </a:lnSpc>
              <a:spcBef>
                <a:spcPts val="0"/>
              </a:spcBef>
              <a:spcAft>
                <a:spcPts val="0"/>
              </a:spcAft>
              <a:buClr>
                <a:schemeClr val="lt1"/>
              </a:buClr>
              <a:buSzPts val="5400"/>
              <a:buNone/>
              <a:defRPr sz="5400">
                <a:solidFill>
                  <a:schemeClr val="lt1"/>
                </a:solidFill>
              </a:defRPr>
            </a:lvl3pPr>
            <a:lvl4pPr lvl="3" algn="l">
              <a:lnSpc>
                <a:spcPct val="100000"/>
              </a:lnSpc>
              <a:spcBef>
                <a:spcPts val="0"/>
              </a:spcBef>
              <a:spcAft>
                <a:spcPts val="0"/>
              </a:spcAft>
              <a:buClr>
                <a:schemeClr val="lt1"/>
              </a:buClr>
              <a:buSzPts val="5400"/>
              <a:buNone/>
              <a:defRPr sz="5400">
                <a:solidFill>
                  <a:schemeClr val="lt1"/>
                </a:solidFill>
              </a:defRPr>
            </a:lvl4pPr>
            <a:lvl5pPr lvl="4" algn="l">
              <a:lnSpc>
                <a:spcPct val="100000"/>
              </a:lnSpc>
              <a:spcBef>
                <a:spcPts val="0"/>
              </a:spcBef>
              <a:spcAft>
                <a:spcPts val="0"/>
              </a:spcAft>
              <a:buClr>
                <a:schemeClr val="lt1"/>
              </a:buClr>
              <a:buSzPts val="5400"/>
              <a:buNone/>
              <a:defRPr sz="5400">
                <a:solidFill>
                  <a:schemeClr val="lt1"/>
                </a:solidFill>
              </a:defRPr>
            </a:lvl5pPr>
            <a:lvl6pPr lvl="5" algn="l">
              <a:lnSpc>
                <a:spcPct val="100000"/>
              </a:lnSpc>
              <a:spcBef>
                <a:spcPts val="0"/>
              </a:spcBef>
              <a:spcAft>
                <a:spcPts val="0"/>
              </a:spcAft>
              <a:buClr>
                <a:schemeClr val="lt1"/>
              </a:buClr>
              <a:buSzPts val="5400"/>
              <a:buNone/>
              <a:defRPr sz="5400">
                <a:solidFill>
                  <a:schemeClr val="lt1"/>
                </a:solidFill>
              </a:defRPr>
            </a:lvl6pPr>
            <a:lvl7pPr lvl="6" algn="l">
              <a:lnSpc>
                <a:spcPct val="100000"/>
              </a:lnSpc>
              <a:spcBef>
                <a:spcPts val="0"/>
              </a:spcBef>
              <a:spcAft>
                <a:spcPts val="0"/>
              </a:spcAft>
              <a:buClr>
                <a:schemeClr val="lt1"/>
              </a:buClr>
              <a:buSzPts val="5400"/>
              <a:buNone/>
              <a:defRPr sz="5400">
                <a:solidFill>
                  <a:schemeClr val="lt1"/>
                </a:solidFill>
              </a:defRPr>
            </a:lvl7pPr>
            <a:lvl8pPr lvl="7" algn="l">
              <a:lnSpc>
                <a:spcPct val="100000"/>
              </a:lnSpc>
              <a:spcBef>
                <a:spcPts val="0"/>
              </a:spcBef>
              <a:spcAft>
                <a:spcPts val="0"/>
              </a:spcAft>
              <a:buClr>
                <a:schemeClr val="lt1"/>
              </a:buClr>
              <a:buSzPts val="5400"/>
              <a:buNone/>
              <a:defRPr sz="5400">
                <a:solidFill>
                  <a:schemeClr val="lt1"/>
                </a:solidFill>
              </a:defRPr>
            </a:lvl8pPr>
            <a:lvl9pPr lvl="8" algn="l">
              <a:lnSpc>
                <a:spcPct val="100000"/>
              </a:lnSpc>
              <a:spcBef>
                <a:spcPts val="0"/>
              </a:spcBef>
              <a:spcAft>
                <a:spcPts val="0"/>
              </a:spcAft>
              <a:buClr>
                <a:schemeClr val="lt1"/>
              </a:buClr>
              <a:buSzPts val="5400"/>
              <a:buNone/>
              <a:defRPr sz="5400">
                <a:solidFill>
                  <a:schemeClr val="lt1"/>
                </a:solidFill>
              </a:defRPr>
            </a:lvl9pPr>
          </a:lstStyle>
          <a:p/>
        </p:txBody>
      </p:sp>
      <p:sp>
        <p:nvSpPr>
          <p:cNvPr id="61" name="Google Shape;61;p1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Code Pro"/>
                <a:ea typeface="Source Code Pro"/>
                <a:cs typeface="Source Code Pro"/>
                <a:sym typeface="Source Code Pr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Code Pro"/>
                <a:ea typeface="Source Code Pro"/>
                <a:cs typeface="Source Code Pro"/>
                <a:sym typeface="Source Code Pr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Code Pro"/>
                <a:ea typeface="Source Code Pro"/>
                <a:cs typeface="Source Code Pro"/>
                <a:sym typeface="Source Code Pr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Code Pro"/>
                <a:ea typeface="Source Code Pro"/>
                <a:cs typeface="Source Code Pro"/>
                <a:sym typeface="Source Code Pr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Code Pro"/>
                <a:ea typeface="Source Code Pro"/>
                <a:cs typeface="Source Code Pro"/>
                <a:sym typeface="Source Code Pr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Code Pro"/>
                <a:ea typeface="Source Code Pro"/>
                <a:cs typeface="Source Code Pro"/>
                <a:sym typeface="Source Code Pr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Code Pro"/>
                <a:ea typeface="Source Code Pro"/>
                <a:cs typeface="Source Code Pro"/>
                <a:sym typeface="Source Code Pr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Code Pro"/>
                <a:ea typeface="Source Code Pro"/>
                <a:cs typeface="Source Code Pro"/>
                <a:sym typeface="Source Code Pr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s"/>
              <a:t>‹#›</a:t>
            </a:fld>
            <a:endParaRPr/>
          </a:p>
        </p:txBody>
      </p:sp>
      <p:pic>
        <p:nvPicPr>
          <p:cNvPr id="62" name="Google Shape;62;p15"/>
          <p:cNvPicPr preferRelativeResize="0"/>
          <p:nvPr/>
        </p:nvPicPr>
        <p:blipFill rotWithShape="1">
          <a:blip r:embed="rId3">
            <a:alphaModFix/>
          </a:blip>
          <a:srcRect b="0" l="0" r="0" t="0"/>
          <a:stretch/>
        </p:blipFill>
        <p:spPr>
          <a:xfrm>
            <a:off x="3711600" y="4508175"/>
            <a:ext cx="1728000" cy="489600"/>
          </a:xfrm>
          <a:prstGeom prst="rect">
            <a:avLst/>
          </a:prstGeom>
          <a:noFill/>
          <a:ln>
            <a:noFill/>
          </a:ln>
        </p:spPr>
      </p:pic>
      <p:sp>
        <p:nvSpPr>
          <p:cNvPr id="63" name="Google Shape;63;p15"/>
          <p:cNvSpPr txBox="1"/>
          <p:nvPr>
            <p:ph idx="1" type="subTitle"/>
          </p:nvPr>
        </p:nvSpPr>
        <p:spPr>
          <a:xfrm>
            <a:off x="252000" y="3463800"/>
            <a:ext cx="8282400" cy="12606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3000"/>
              <a:buNone/>
              <a:defRPr sz="3000"/>
            </a:lvl1pPr>
            <a:lvl2pPr lvl="1" algn="ctr">
              <a:lnSpc>
                <a:spcPct val="100000"/>
              </a:lnSpc>
              <a:spcBef>
                <a:spcPts val="0"/>
              </a:spcBef>
              <a:spcAft>
                <a:spcPts val="0"/>
              </a:spcAft>
              <a:buSzPts val="3600"/>
              <a:buFont typeface="Oswald"/>
              <a:buNone/>
              <a:defRPr sz="3600">
                <a:latin typeface="Oswald"/>
                <a:ea typeface="Oswald"/>
                <a:cs typeface="Oswald"/>
                <a:sym typeface="Oswald"/>
              </a:defRPr>
            </a:lvl2pPr>
            <a:lvl3pPr lvl="2" algn="ctr">
              <a:lnSpc>
                <a:spcPct val="100000"/>
              </a:lnSpc>
              <a:spcBef>
                <a:spcPts val="0"/>
              </a:spcBef>
              <a:spcAft>
                <a:spcPts val="0"/>
              </a:spcAft>
              <a:buSzPts val="3600"/>
              <a:buFont typeface="Oswald"/>
              <a:buNone/>
              <a:defRPr sz="3600">
                <a:latin typeface="Oswald"/>
                <a:ea typeface="Oswald"/>
                <a:cs typeface="Oswald"/>
                <a:sym typeface="Oswald"/>
              </a:defRPr>
            </a:lvl3pPr>
            <a:lvl4pPr lvl="3" algn="ctr">
              <a:lnSpc>
                <a:spcPct val="100000"/>
              </a:lnSpc>
              <a:spcBef>
                <a:spcPts val="0"/>
              </a:spcBef>
              <a:spcAft>
                <a:spcPts val="0"/>
              </a:spcAft>
              <a:buSzPts val="3600"/>
              <a:buFont typeface="Oswald"/>
              <a:buNone/>
              <a:defRPr sz="3600">
                <a:latin typeface="Oswald"/>
                <a:ea typeface="Oswald"/>
                <a:cs typeface="Oswald"/>
                <a:sym typeface="Oswald"/>
              </a:defRPr>
            </a:lvl4pPr>
            <a:lvl5pPr lvl="4" algn="ctr">
              <a:lnSpc>
                <a:spcPct val="100000"/>
              </a:lnSpc>
              <a:spcBef>
                <a:spcPts val="0"/>
              </a:spcBef>
              <a:spcAft>
                <a:spcPts val="0"/>
              </a:spcAft>
              <a:buSzPts val="3600"/>
              <a:buFont typeface="Oswald"/>
              <a:buNone/>
              <a:defRPr sz="3600">
                <a:latin typeface="Oswald"/>
                <a:ea typeface="Oswald"/>
                <a:cs typeface="Oswald"/>
                <a:sym typeface="Oswald"/>
              </a:defRPr>
            </a:lvl5pPr>
            <a:lvl6pPr lvl="5" algn="ctr">
              <a:lnSpc>
                <a:spcPct val="100000"/>
              </a:lnSpc>
              <a:spcBef>
                <a:spcPts val="0"/>
              </a:spcBef>
              <a:spcAft>
                <a:spcPts val="0"/>
              </a:spcAft>
              <a:buSzPts val="3600"/>
              <a:buFont typeface="Oswald"/>
              <a:buNone/>
              <a:defRPr sz="3600">
                <a:latin typeface="Oswald"/>
                <a:ea typeface="Oswald"/>
                <a:cs typeface="Oswald"/>
                <a:sym typeface="Oswald"/>
              </a:defRPr>
            </a:lvl6pPr>
            <a:lvl7pPr lvl="6" algn="ctr">
              <a:lnSpc>
                <a:spcPct val="100000"/>
              </a:lnSpc>
              <a:spcBef>
                <a:spcPts val="0"/>
              </a:spcBef>
              <a:spcAft>
                <a:spcPts val="0"/>
              </a:spcAft>
              <a:buSzPts val="3600"/>
              <a:buFont typeface="Oswald"/>
              <a:buNone/>
              <a:defRPr sz="3600">
                <a:latin typeface="Oswald"/>
                <a:ea typeface="Oswald"/>
                <a:cs typeface="Oswald"/>
                <a:sym typeface="Oswald"/>
              </a:defRPr>
            </a:lvl7pPr>
            <a:lvl8pPr lvl="7" algn="ctr">
              <a:lnSpc>
                <a:spcPct val="100000"/>
              </a:lnSpc>
              <a:spcBef>
                <a:spcPts val="0"/>
              </a:spcBef>
              <a:spcAft>
                <a:spcPts val="0"/>
              </a:spcAft>
              <a:buSzPts val="3600"/>
              <a:buFont typeface="Oswald"/>
              <a:buNone/>
              <a:defRPr sz="3600">
                <a:latin typeface="Oswald"/>
                <a:ea typeface="Oswald"/>
                <a:cs typeface="Oswald"/>
                <a:sym typeface="Oswald"/>
              </a:defRPr>
            </a:lvl8pPr>
            <a:lvl9pPr lvl="8" algn="ctr">
              <a:lnSpc>
                <a:spcPct val="100000"/>
              </a:lnSpc>
              <a:spcBef>
                <a:spcPts val="0"/>
              </a:spcBef>
              <a:spcAft>
                <a:spcPts val="0"/>
              </a:spcAft>
              <a:buSzPts val="3600"/>
              <a:buFont typeface="Oswald"/>
              <a:buNone/>
              <a:defRPr sz="3600">
                <a:latin typeface="Oswald"/>
                <a:ea typeface="Oswald"/>
                <a:cs typeface="Oswald"/>
                <a:sym typeface="Oswald"/>
              </a:defRPr>
            </a:lvl9pPr>
          </a:lstStyle>
          <a:p/>
        </p:txBody>
      </p:sp>
    </p:spTree>
  </p:cSld>
  <p:clrMapOvr>
    <a:masterClrMapping/>
  </p:clrMapOvr>
  <p:extLst>
    <p:ext uri="{DCECCB84-F9BA-43D5-87BE-67443E8EF086}">
      <p15:sldGuideLst>
        <p15:guide id="1" orient="horz" pos="1620">
          <p15:clr>
            <a:srgbClr val="FA7B17"/>
          </p15:clr>
        </p15:guide>
        <p15:guide id="2" pos="2880">
          <p15:clr>
            <a:srgbClr val="FA7B17"/>
          </p15:clr>
        </p15:guide>
      </p15:sldGuideLst>
    </p:ext>
  </p:extLst>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bg>
      <p:bgPr>
        <a:blipFill>
          <a:blip r:embed="rId2">
            <a:alphaModFix/>
          </a:blip>
          <a:stretch>
            <a:fillRect/>
          </a:stretch>
        </a:blipFill>
      </p:bgPr>
    </p:bg>
    <p:spTree>
      <p:nvGrpSpPr>
        <p:cNvPr id="64" name="Shape 64"/>
        <p:cNvGrpSpPr/>
        <p:nvPr/>
      </p:nvGrpSpPr>
      <p:grpSpPr>
        <a:xfrm>
          <a:off x="0" y="0"/>
          <a:ext cx="0" cy="0"/>
          <a:chOff x="0" y="0"/>
          <a:chExt cx="0" cy="0"/>
        </a:xfrm>
      </p:grpSpPr>
      <p:sp>
        <p:nvSpPr>
          <p:cNvPr id="65" name="Google Shape;65;p16"/>
          <p:cNvSpPr txBox="1"/>
          <p:nvPr>
            <p:ph type="title"/>
          </p:nvPr>
        </p:nvSpPr>
        <p:spPr>
          <a:xfrm>
            <a:off x="311700" y="372500"/>
            <a:ext cx="8520600" cy="7335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66" name="Google Shape;66;p1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Source Code Pro"/>
                <a:ea typeface="Source Code Pro"/>
                <a:cs typeface="Source Code Pro"/>
                <a:sym typeface="Source Code Pr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Source Code Pro"/>
                <a:ea typeface="Source Code Pro"/>
                <a:cs typeface="Source Code Pro"/>
                <a:sym typeface="Source Code Pr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Source Code Pro"/>
                <a:ea typeface="Source Code Pro"/>
                <a:cs typeface="Source Code Pro"/>
                <a:sym typeface="Source Code Pr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Source Code Pro"/>
                <a:ea typeface="Source Code Pro"/>
                <a:cs typeface="Source Code Pro"/>
                <a:sym typeface="Source Code Pr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Source Code Pro"/>
                <a:ea typeface="Source Code Pro"/>
                <a:cs typeface="Source Code Pro"/>
                <a:sym typeface="Source Code Pr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Source Code Pro"/>
                <a:ea typeface="Source Code Pro"/>
                <a:cs typeface="Source Code Pro"/>
                <a:sym typeface="Source Code Pr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Source Code Pro"/>
                <a:ea typeface="Source Code Pro"/>
                <a:cs typeface="Source Code Pro"/>
                <a:sym typeface="Source Code Pr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Source Code Pro"/>
                <a:ea typeface="Source Code Pro"/>
                <a:cs typeface="Source Code Pro"/>
                <a:sym typeface="Source Code Pr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s"/>
              <a:t>‹#›</a:t>
            </a:fld>
            <a:endParaRPr/>
          </a:p>
        </p:txBody>
      </p:sp>
      <p:pic>
        <p:nvPicPr>
          <p:cNvPr id="67" name="Google Shape;67;p16"/>
          <p:cNvPicPr preferRelativeResize="0"/>
          <p:nvPr/>
        </p:nvPicPr>
        <p:blipFill rotWithShape="1">
          <a:blip r:embed="rId3">
            <a:alphaModFix/>
          </a:blip>
          <a:srcRect b="0" l="0" r="0" t="0"/>
          <a:stretch/>
        </p:blipFill>
        <p:spPr>
          <a:xfrm>
            <a:off x="3711600" y="4507200"/>
            <a:ext cx="1729074" cy="490325"/>
          </a:xfrm>
          <a:prstGeom prst="rect">
            <a:avLst/>
          </a:prstGeom>
          <a:noFill/>
          <a:ln>
            <a:noFill/>
          </a:ln>
        </p:spPr>
      </p:pic>
    </p:spTree>
  </p:cSld>
  <p:clrMapOvr>
    <a:masterClrMapping/>
  </p:clrMapOvr>
  <p:extLst>
    <p:ext uri="{DCECCB84-F9BA-43D5-87BE-67443E8EF086}">
      <p15:sldGuideLst>
        <p15:guide id="1" pos="2880">
          <p15:clr>
            <a:srgbClr val="FA7B17"/>
          </p15:clr>
        </p15:guide>
        <p15:guide id="2" orient="horz" pos="1587">
          <p15:clr>
            <a:srgbClr val="FA7B17"/>
          </p15:clr>
        </p15:guide>
      </p15:sldGuideLst>
    </p:ext>
  </p:extLst>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cuerpo Con Foto">
  <p:cSld name="TITLE_AND_BODY_1_1_1">
    <p:bg>
      <p:bgPr>
        <a:blipFill>
          <a:blip r:embed="rId2">
            <a:alphaModFix/>
          </a:blip>
          <a:stretch>
            <a:fillRect/>
          </a:stretch>
        </a:blipFill>
      </p:bgPr>
    </p:bg>
    <p:spTree>
      <p:nvGrpSpPr>
        <p:cNvPr id="68" name="Shape 68"/>
        <p:cNvGrpSpPr/>
        <p:nvPr/>
      </p:nvGrpSpPr>
      <p:grpSpPr>
        <a:xfrm>
          <a:off x="0" y="0"/>
          <a:ext cx="0" cy="0"/>
          <a:chOff x="0" y="0"/>
          <a:chExt cx="0" cy="0"/>
        </a:xfrm>
      </p:grpSpPr>
      <p:sp>
        <p:nvSpPr>
          <p:cNvPr id="69" name="Google Shape;69;p17"/>
          <p:cNvSpPr txBox="1"/>
          <p:nvPr>
            <p:ph type="title"/>
          </p:nvPr>
        </p:nvSpPr>
        <p:spPr>
          <a:xfrm>
            <a:off x="311700" y="372500"/>
            <a:ext cx="4990500" cy="7335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3000"/>
              <a:buNone/>
              <a:defRPr b="1"/>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70" name="Google Shape;70;p17"/>
          <p:cNvSpPr txBox="1"/>
          <p:nvPr>
            <p:ph idx="1" type="body"/>
          </p:nvPr>
        </p:nvSpPr>
        <p:spPr>
          <a:xfrm>
            <a:off x="311700" y="1328400"/>
            <a:ext cx="4550700" cy="2163000"/>
          </a:xfrm>
          <a:prstGeom prst="rect">
            <a:avLst/>
          </a:prstGeom>
          <a:noFill/>
          <a:ln>
            <a:noFill/>
          </a:ln>
        </p:spPr>
        <p:txBody>
          <a:bodyPr anchorCtr="0" anchor="t" bIns="91425" lIns="91425" spcFirstLastPara="1" rIns="91425" wrap="square" tIns="91425">
            <a:noAutofit/>
          </a:bodyPr>
          <a:lstStyle>
            <a:lvl1pPr indent="-342900" lvl="0" marL="457200" algn="l">
              <a:lnSpc>
                <a:spcPct val="100000"/>
              </a:lnSpc>
              <a:spcBef>
                <a:spcPts val="0"/>
              </a:spcBef>
              <a:spcAft>
                <a:spcPts val="0"/>
              </a:spcAft>
              <a:buSzPts val="1800"/>
              <a:buChar char="●"/>
              <a:defRPr/>
            </a:lvl1pPr>
            <a:lvl2pPr indent="-317500" lvl="1" marL="914400" algn="l">
              <a:lnSpc>
                <a:spcPct val="100000"/>
              </a:lnSpc>
              <a:spcBef>
                <a:spcPts val="1000"/>
              </a:spcBef>
              <a:spcAft>
                <a:spcPts val="0"/>
              </a:spcAft>
              <a:buSzPts val="1400"/>
              <a:buChar char="○"/>
              <a:defRPr/>
            </a:lvl2pPr>
            <a:lvl3pPr indent="-317500" lvl="2" marL="1371600" algn="l">
              <a:lnSpc>
                <a:spcPct val="100000"/>
              </a:lnSpc>
              <a:spcBef>
                <a:spcPts val="1000"/>
              </a:spcBef>
              <a:spcAft>
                <a:spcPts val="0"/>
              </a:spcAft>
              <a:buSzPts val="1400"/>
              <a:buChar char="■"/>
              <a:defRPr/>
            </a:lvl3pPr>
            <a:lvl4pPr indent="-317500" lvl="3" marL="1828800" algn="l">
              <a:lnSpc>
                <a:spcPct val="100000"/>
              </a:lnSpc>
              <a:spcBef>
                <a:spcPts val="1000"/>
              </a:spcBef>
              <a:spcAft>
                <a:spcPts val="0"/>
              </a:spcAft>
              <a:buSzPts val="1400"/>
              <a:buChar char="●"/>
              <a:defRPr/>
            </a:lvl4pPr>
            <a:lvl5pPr indent="-317500" lvl="4" marL="2286000" algn="l">
              <a:lnSpc>
                <a:spcPct val="100000"/>
              </a:lnSpc>
              <a:spcBef>
                <a:spcPts val="1000"/>
              </a:spcBef>
              <a:spcAft>
                <a:spcPts val="0"/>
              </a:spcAft>
              <a:buSzPts val="1400"/>
              <a:buChar char="○"/>
              <a:defRPr/>
            </a:lvl5pPr>
            <a:lvl6pPr indent="-317500" lvl="5" marL="2743200" algn="l">
              <a:lnSpc>
                <a:spcPct val="100000"/>
              </a:lnSpc>
              <a:spcBef>
                <a:spcPts val="0"/>
              </a:spcBef>
              <a:spcAft>
                <a:spcPts val="0"/>
              </a:spcAft>
              <a:buSzPts val="1400"/>
              <a:buChar char="■"/>
              <a:defRPr/>
            </a:lvl6pPr>
            <a:lvl7pPr indent="-317500" lvl="6" marL="3200400" algn="l">
              <a:lnSpc>
                <a:spcPct val="100000"/>
              </a:lnSpc>
              <a:spcBef>
                <a:spcPts val="0"/>
              </a:spcBef>
              <a:spcAft>
                <a:spcPts val="0"/>
              </a:spcAft>
              <a:buSzPts val="1400"/>
              <a:buChar char="●"/>
              <a:defRPr/>
            </a:lvl7pPr>
            <a:lvl8pPr indent="-317500" lvl="7" marL="3657600" algn="l">
              <a:lnSpc>
                <a:spcPct val="100000"/>
              </a:lnSpc>
              <a:spcBef>
                <a:spcPts val="0"/>
              </a:spcBef>
              <a:spcAft>
                <a:spcPts val="0"/>
              </a:spcAft>
              <a:buSzPts val="1400"/>
              <a:buChar char="○"/>
              <a:defRPr/>
            </a:lvl8pPr>
            <a:lvl9pPr indent="-317500" lvl="8" marL="4114800" algn="l">
              <a:lnSpc>
                <a:spcPct val="100000"/>
              </a:lnSpc>
              <a:spcBef>
                <a:spcPts val="0"/>
              </a:spcBef>
              <a:spcAft>
                <a:spcPts val="0"/>
              </a:spcAft>
              <a:buSzPts val="1400"/>
              <a:buChar char="■"/>
              <a:defRPr/>
            </a:lvl9pPr>
          </a:lstStyle>
          <a:p/>
        </p:txBody>
      </p:sp>
      <p:sp>
        <p:nvSpPr>
          <p:cNvPr id="71" name="Google Shape;71;p1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Source Code Pro"/>
                <a:ea typeface="Source Code Pro"/>
                <a:cs typeface="Source Code Pro"/>
                <a:sym typeface="Source Code Pr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Source Code Pro"/>
                <a:ea typeface="Source Code Pro"/>
                <a:cs typeface="Source Code Pro"/>
                <a:sym typeface="Source Code Pr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Source Code Pro"/>
                <a:ea typeface="Source Code Pro"/>
                <a:cs typeface="Source Code Pro"/>
                <a:sym typeface="Source Code Pr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Source Code Pro"/>
                <a:ea typeface="Source Code Pro"/>
                <a:cs typeface="Source Code Pro"/>
                <a:sym typeface="Source Code Pr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Source Code Pro"/>
                <a:ea typeface="Source Code Pro"/>
                <a:cs typeface="Source Code Pro"/>
                <a:sym typeface="Source Code Pr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Source Code Pro"/>
                <a:ea typeface="Source Code Pro"/>
                <a:cs typeface="Source Code Pro"/>
                <a:sym typeface="Source Code Pr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Source Code Pro"/>
                <a:ea typeface="Source Code Pro"/>
                <a:cs typeface="Source Code Pro"/>
                <a:sym typeface="Source Code Pr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Source Code Pro"/>
                <a:ea typeface="Source Code Pro"/>
                <a:cs typeface="Source Code Pro"/>
                <a:sym typeface="Source Code Pr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s"/>
              <a:t>‹#›</a:t>
            </a:fld>
            <a:endParaRPr/>
          </a:p>
        </p:txBody>
      </p:sp>
      <p:pic>
        <p:nvPicPr>
          <p:cNvPr id="72" name="Google Shape;72;p17"/>
          <p:cNvPicPr preferRelativeResize="0"/>
          <p:nvPr/>
        </p:nvPicPr>
        <p:blipFill rotWithShape="1">
          <a:blip r:embed="rId3">
            <a:alphaModFix/>
          </a:blip>
          <a:srcRect b="0" l="0" r="0" t="0"/>
          <a:stretch/>
        </p:blipFill>
        <p:spPr>
          <a:xfrm>
            <a:off x="3711600" y="4508175"/>
            <a:ext cx="1728000" cy="489600"/>
          </a:xfrm>
          <a:prstGeom prst="rect">
            <a:avLst/>
          </a:prstGeom>
          <a:noFill/>
          <a:ln>
            <a:noFill/>
          </a:ln>
        </p:spPr>
      </p:pic>
    </p:spTree>
  </p:cSld>
  <p:clrMapOvr>
    <a:masterClrMapping/>
  </p:clrMapOvr>
  <p:extLst>
    <p:ext uri="{DCECCB84-F9BA-43D5-87BE-67443E8EF086}">
      <p15:sldGuideLst>
        <p15:guide id="1" orient="horz" pos="1620">
          <p15:clr>
            <a:srgbClr val="FA7B17"/>
          </p15:clr>
        </p15:guide>
        <p15:guide id="2" pos="2880">
          <p15:clr>
            <a:srgbClr val="FA7B17"/>
          </p15:clr>
        </p15:guide>
      </p15:sldGuideLst>
    </p:ext>
  </p:extLst>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cuerpo 1">
  <p:cSld name="TITLE_AND_BODY_1">
    <p:bg>
      <p:bgPr>
        <a:blipFill>
          <a:blip r:embed="rId2">
            <a:alphaModFix/>
          </a:blip>
          <a:stretch>
            <a:fillRect/>
          </a:stretch>
        </a:blipFill>
      </p:bgPr>
    </p:bg>
    <p:spTree>
      <p:nvGrpSpPr>
        <p:cNvPr id="73" name="Shape 73"/>
        <p:cNvGrpSpPr/>
        <p:nvPr/>
      </p:nvGrpSpPr>
      <p:grpSpPr>
        <a:xfrm>
          <a:off x="0" y="0"/>
          <a:ext cx="0" cy="0"/>
          <a:chOff x="0" y="0"/>
          <a:chExt cx="0" cy="0"/>
        </a:xfrm>
      </p:grpSpPr>
      <p:sp>
        <p:nvSpPr>
          <p:cNvPr id="74" name="Google Shape;74;p18"/>
          <p:cNvSpPr txBox="1"/>
          <p:nvPr>
            <p:ph type="title"/>
          </p:nvPr>
        </p:nvSpPr>
        <p:spPr>
          <a:xfrm>
            <a:off x="311700" y="372500"/>
            <a:ext cx="8520600" cy="7335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3000"/>
              <a:buNone/>
              <a:defRPr b="1"/>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75" name="Google Shape;75;p18"/>
          <p:cNvSpPr txBox="1"/>
          <p:nvPr>
            <p:ph idx="1" type="body"/>
          </p:nvPr>
        </p:nvSpPr>
        <p:spPr>
          <a:xfrm>
            <a:off x="311700" y="1327800"/>
            <a:ext cx="8520600" cy="2163000"/>
          </a:xfrm>
          <a:prstGeom prst="rect">
            <a:avLst/>
          </a:prstGeom>
          <a:noFill/>
          <a:ln>
            <a:noFill/>
          </a:ln>
        </p:spPr>
        <p:txBody>
          <a:bodyPr anchorCtr="0" anchor="t" bIns="91425" lIns="91425" spcFirstLastPara="1" rIns="91425" wrap="square" tIns="91425">
            <a:noAutofit/>
          </a:bodyPr>
          <a:lstStyle>
            <a:lvl1pPr indent="-342900" lvl="0" marL="457200" algn="l">
              <a:lnSpc>
                <a:spcPct val="100000"/>
              </a:lnSpc>
              <a:spcBef>
                <a:spcPts val="0"/>
              </a:spcBef>
              <a:spcAft>
                <a:spcPts val="0"/>
              </a:spcAft>
              <a:buSzPts val="1800"/>
              <a:buChar char="●"/>
              <a:defRPr/>
            </a:lvl1pPr>
            <a:lvl2pPr indent="-317500" lvl="1" marL="914400" algn="l">
              <a:lnSpc>
                <a:spcPct val="100000"/>
              </a:lnSpc>
              <a:spcBef>
                <a:spcPts val="1000"/>
              </a:spcBef>
              <a:spcAft>
                <a:spcPts val="0"/>
              </a:spcAft>
              <a:buSzPts val="1400"/>
              <a:buChar char="○"/>
              <a:defRPr/>
            </a:lvl2pPr>
            <a:lvl3pPr indent="-317500" lvl="2" marL="1371600" algn="l">
              <a:lnSpc>
                <a:spcPct val="100000"/>
              </a:lnSpc>
              <a:spcBef>
                <a:spcPts val="1000"/>
              </a:spcBef>
              <a:spcAft>
                <a:spcPts val="0"/>
              </a:spcAft>
              <a:buSzPts val="1400"/>
              <a:buChar char="■"/>
              <a:defRPr/>
            </a:lvl3pPr>
            <a:lvl4pPr indent="-317500" lvl="3" marL="1828800" algn="l">
              <a:lnSpc>
                <a:spcPct val="100000"/>
              </a:lnSpc>
              <a:spcBef>
                <a:spcPts val="1000"/>
              </a:spcBef>
              <a:spcAft>
                <a:spcPts val="0"/>
              </a:spcAft>
              <a:buSzPts val="1400"/>
              <a:buChar char="●"/>
              <a:defRPr/>
            </a:lvl4pPr>
            <a:lvl5pPr indent="-317500" lvl="4" marL="2286000" algn="l">
              <a:lnSpc>
                <a:spcPct val="100000"/>
              </a:lnSpc>
              <a:spcBef>
                <a:spcPts val="1000"/>
              </a:spcBef>
              <a:spcAft>
                <a:spcPts val="0"/>
              </a:spcAft>
              <a:buSzPts val="1400"/>
              <a:buChar char="○"/>
              <a:defRPr/>
            </a:lvl5pPr>
            <a:lvl6pPr indent="-317500" lvl="5" marL="2743200" algn="l">
              <a:lnSpc>
                <a:spcPct val="100000"/>
              </a:lnSpc>
              <a:spcBef>
                <a:spcPts val="0"/>
              </a:spcBef>
              <a:spcAft>
                <a:spcPts val="0"/>
              </a:spcAft>
              <a:buSzPts val="1400"/>
              <a:buChar char="■"/>
              <a:defRPr/>
            </a:lvl6pPr>
            <a:lvl7pPr indent="-317500" lvl="6" marL="3200400" algn="l">
              <a:lnSpc>
                <a:spcPct val="100000"/>
              </a:lnSpc>
              <a:spcBef>
                <a:spcPts val="0"/>
              </a:spcBef>
              <a:spcAft>
                <a:spcPts val="0"/>
              </a:spcAft>
              <a:buSzPts val="1400"/>
              <a:buChar char="●"/>
              <a:defRPr/>
            </a:lvl7pPr>
            <a:lvl8pPr indent="-317500" lvl="7" marL="3657600" algn="l">
              <a:lnSpc>
                <a:spcPct val="100000"/>
              </a:lnSpc>
              <a:spcBef>
                <a:spcPts val="0"/>
              </a:spcBef>
              <a:spcAft>
                <a:spcPts val="0"/>
              </a:spcAft>
              <a:buSzPts val="1400"/>
              <a:buChar char="○"/>
              <a:defRPr/>
            </a:lvl8pPr>
            <a:lvl9pPr indent="-317500" lvl="8" marL="4114800" algn="l">
              <a:lnSpc>
                <a:spcPct val="100000"/>
              </a:lnSpc>
              <a:spcBef>
                <a:spcPts val="0"/>
              </a:spcBef>
              <a:spcAft>
                <a:spcPts val="0"/>
              </a:spcAft>
              <a:buSzPts val="1400"/>
              <a:buChar char="■"/>
              <a:defRPr/>
            </a:lvl9pPr>
          </a:lstStyle>
          <a:p/>
        </p:txBody>
      </p:sp>
      <p:sp>
        <p:nvSpPr>
          <p:cNvPr id="76" name="Google Shape;76;p1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Source Code Pro"/>
                <a:ea typeface="Source Code Pro"/>
                <a:cs typeface="Source Code Pro"/>
                <a:sym typeface="Source Code Pr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Source Code Pro"/>
                <a:ea typeface="Source Code Pro"/>
                <a:cs typeface="Source Code Pro"/>
                <a:sym typeface="Source Code Pr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Source Code Pro"/>
                <a:ea typeface="Source Code Pro"/>
                <a:cs typeface="Source Code Pro"/>
                <a:sym typeface="Source Code Pr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Source Code Pro"/>
                <a:ea typeface="Source Code Pro"/>
                <a:cs typeface="Source Code Pro"/>
                <a:sym typeface="Source Code Pr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Source Code Pro"/>
                <a:ea typeface="Source Code Pro"/>
                <a:cs typeface="Source Code Pro"/>
                <a:sym typeface="Source Code Pr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Source Code Pro"/>
                <a:ea typeface="Source Code Pro"/>
                <a:cs typeface="Source Code Pro"/>
                <a:sym typeface="Source Code Pr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Source Code Pro"/>
                <a:ea typeface="Source Code Pro"/>
                <a:cs typeface="Source Code Pro"/>
                <a:sym typeface="Source Code Pr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Source Code Pro"/>
                <a:ea typeface="Source Code Pro"/>
                <a:cs typeface="Source Code Pro"/>
                <a:sym typeface="Source Code Pr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s"/>
              <a:t>‹#›</a:t>
            </a:fld>
            <a:endParaRPr/>
          </a:p>
        </p:txBody>
      </p:sp>
      <p:pic>
        <p:nvPicPr>
          <p:cNvPr id="77" name="Google Shape;77;p18"/>
          <p:cNvPicPr preferRelativeResize="0"/>
          <p:nvPr/>
        </p:nvPicPr>
        <p:blipFill rotWithShape="1">
          <a:blip r:embed="rId3">
            <a:alphaModFix/>
          </a:blip>
          <a:srcRect b="0" l="0" r="0" t="0"/>
          <a:stretch/>
        </p:blipFill>
        <p:spPr>
          <a:xfrm>
            <a:off x="3711600" y="4507200"/>
            <a:ext cx="1728000" cy="489600"/>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78" name="Shape 78"/>
        <p:cNvGrpSpPr/>
        <p:nvPr/>
      </p:nvGrpSpPr>
      <p:grpSpPr>
        <a:xfrm>
          <a:off x="0" y="0"/>
          <a:ext cx="0" cy="0"/>
          <a:chOff x="0" y="0"/>
          <a:chExt cx="0" cy="0"/>
        </a:xfrm>
      </p:grpSpPr>
      <p:sp>
        <p:nvSpPr>
          <p:cNvPr id="79" name="Google Shape;79;p1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algn="r">
              <a:lnSpc>
                <a:spcPct val="100000"/>
              </a:lnSpc>
              <a:spcBef>
                <a:spcPts val="0"/>
              </a:spcBef>
              <a:spcAft>
                <a:spcPts val="0"/>
              </a:spcAft>
              <a:buClr>
                <a:schemeClr val="dk2"/>
              </a:buClr>
              <a:buSzPts val="1333"/>
              <a:buFont typeface="Arial"/>
              <a:buNone/>
              <a:defRPr b="0" i="0" sz="1000" u="none" cap="none" strike="noStrike">
                <a:solidFill>
                  <a:schemeClr val="dk2"/>
                </a:solidFill>
                <a:latin typeface="Arial"/>
                <a:ea typeface="Arial"/>
                <a:cs typeface="Arial"/>
                <a:sym typeface="Arial"/>
              </a:defRPr>
            </a:lvl1pPr>
            <a:lvl2pPr indent="0" lvl="1" marL="0" algn="r">
              <a:lnSpc>
                <a:spcPct val="100000"/>
              </a:lnSpc>
              <a:spcBef>
                <a:spcPts val="0"/>
              </a:spcBef>
              <a:spcAft>
                <a:spcPts val="0"/>
              </a:spcAft>
              <a:buClr>
                <a:schemeClr val="dk2"/>
              </a:buClr>
              <a:buSzPts val="1333"/>
              <a:buFont typeface="Arial"/>
              <a:buNone/>
              <a:defRPr b="0" i="0" sz="1000" u="none" cap="none" strike="noStrike">
                <a:solidFill>
                  <a:schemeClr val="dk2"/>
                </a:solidFill>
                <a:latin typeface="Arial"/>
                <a:ea typeface="Arial"/>
                <a:cs typeface="Arial"/>
                <a:sym typeface="Arial"/>
              </a:defRPr>
            </a:lvl2pPr>
            <a:lvl3pPr indent="0" lvl="2" marL="0" algn="r">
              <a:lnSpc>
                <a:spcPct val="100000"/>
              </a:lnSpc>
              <a:spcBef>
                <a:spcPts val="0"/>
              </a:spcBef>
              <a:spcAft>
                <a:spcPts val="0"/>
              </a:spcAft>
              <a:buClr>
                <a:schemeClr val="dk2"/>
              </a:buClr>
              <a:buSzPts val="1333"/>
              <a:buFont typeface="Arial"/>
              <a:buNone/>
              <a:defRPr b="0" i="0" sz="1000" u="none" cap="none" strike="noStrike">
                <a:solidFill>
                  <a:schemeClr val="dk2"/>
                </a:solidFill>
                <a:latin typeface="Arial"/>
                <a:ea typeface="Arial"/>
                <a:cs typeface="Arial"/>
                <a:sym typeface="Arial"/>
              </a:defRPr>
            </a:lvl3pPr>
            <a:lvl4pPr indent="0" lvl="3" marL="0" algn="r">
              <a:lnSpc>
                <a:spcPct val="100000"/>
              </a:lnSpc>
              <a:spcBef>
                <a:spcPts val="0"/>
              </a:spcBef>
              <a:spcAft>
                <a:spcPts val="0"/>
              </a:spcAft>
              <a:buClr>
                <a:schemeClr val="dk2"/>
              </a:buClr>
              <a:buSzPts val="1333"/>
              <a:buFont typeface="Arial"/>
              <a:buNone/>
              <a:defRPr b="0" i="0" sz="1000" u="none" cap="none" strike="noStrike">
                <a:solidFill>
                  <a:schemeClr val="dk2"/>
                </a:solidFill>
                <a:latin typeface="Arial"/>
                <a:ea typeface="Arial"/>
                <a:cs typeface="Arial"/>
                <a:sym typeface="Arial"/>
              </a:defRPr>
            </a:lvl4pPr>
            <a:lvl5pPr indent="0" lvl="4" marL="0" algn="r">
              <a:lnSpc>
                <a:spcPct val="100000"/>
              </a:lnSpc>
              <a:spcBef>
                <a:spcPts val="0"/>
              </a:spcBef>
              <a:spcAft>
                <a:spcPts val="0"/>
              </a:spcAft>
              <a:buClr>
                <a:schemeClr val="dk2"/>
              </a:buClr>
              <a:buSzPts val="1333"/>
              <a:buFont typeface="Arial"/>
              <a:buNone/>
              <a:defRPr b="0" i="0" sz="1000" u="none" cap="none" strike="noStrike">
                <a:solidFill>
                  <a:schemeClr val="dk2"/>
                </a:solidFill>
                <a:latin typeface="Arial"/>
                <a:ea typeface="Arial"/>
                <a:cs typeface="Arial"/>
                <a:sym typeface="Arial"/>
              </a:defRPr>
            </a:lvl5pPr>
            <a:lvl6pPr indent="0" lvl="5" marL="0" algn="r">
              <a:lnSpc>
                <a:spcPct val="100000"/>
              </a:lnSpc>
              <a:spcBef>
                <a:spcPts val="0"/>
              </a:spcBef>
              <a:spcAft>
                <a:spcPts val="0"/>
              </a:spcAft>
              <a:buClr>
                <a:schemeClr val="dk2"/>
              </a:buClr>
              <a:buSzPts val="1333"/>
              <a:buFont typeface="Arial"/>
              <a:buNone/>
              <a:defRPr b="0" i="0" sz="1000" u="none" cap="none" strike="noStrike">
                <a:solidFill>
                  <a:schemeClr val="dk2"/>
                </a:solidFill>
                <a:latin typeface="Arial"/>
                <a:ea typeface="Arial"/>
                <a:cs typeface="Arial"/>
                <a:sym typeface="Arial"/>
              </a:defRPr>
            </a:lvl6pPr>
            <a:lvl7pPr indent="0" lvl="6" marL="0" algn="r">
              <a:lnSpc>
                <a:spcPct val="100000"/>
              </a:lnSpc>
              <a:spcBef>
                <a:spcPts val="0"/>
              </a:spcBef>
              <a:spcAft>
                <a:spcPts val="0"/>
              </a:spcAft>
              <a:buClr>
                <a:schemeClr val="dk2"/>
              </a:buClr>
              <a:buSzPts val="1333"/>
              <a:buFont typeface="Arial"/>
              <a:buNone/>
              <a:defRPr b="0" i="0" sz="1000" u="none" cap="none" strike="noStrike">
                <a:solidFill>
                  <a:schemeClr val="dk2"/>
                </a:solidFill>
                <a:latin typeface="Arial"/>
                <a:ea typeface="Arial"/>
                <a:cs typeface="Arial"/>
                <a:sym typeface="Arial"/>
              </a:defRPr>
            </a:lvl7pPr>
            <a:lvl8pPr indent="0" lvl="7" marL="0" algn="r">
              <a:lnSpc>
                <a:spcPct val="100000"/>
              </a:lnSpc>
              <a:spcBef>
                <a:spcPts val="0"/>
              </a:spcBef>
              <a:spcAft>
                <a:spcPts val="0"/>
              </a:spcAft>
              <a:buClr>
                <a:schemeClr val="dk2"/>
              </a:buClr>
              <a:buSzPts val="1333"/>
              <a:buFont typeface="Arial"/>
              <a:buNone/>
              <a:defRPr b="0" i="0" sz="1000" u="none" cap="none" strike="noStrike">
                <a:solidFill>
                  <a:schemeClr val="dk2"/>
                </a:solidFill>
                <a:latin typeface="Arial"/>
                <a:ea typeface="Arial"/>
                <a:cs typeface="Arial"/>
                <a:sym typeface="Arial"/>
              </a:defRPr>
            </a:lvl8pPr>
            <a:lvl9pPr indent="0" lvl="8" marL="0" algn="r">
              <a:lnSpc>
                <a:spcPct val="100000"/>
              </a:lnSpc>
              <a:spcBef>
                <a:spcPts val="0"/>
              </a:spcBef>
              <a:spcAft>
                <a:spcPts val="0"/>
              </a:spcAft>
              <a:buClr>
                <a:schemeClr val="dk2"/>
              </a:buClr>
              <a:buSzPts val="1333"/>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cuerpo 3">
  <p:cSld name="TITLE_AND_BODY_1_1">
    <p:bg>
      <p:bgPr>
        <a:blipFill>
          <a:blip r:embed="rId2">
            <a:alphaModFix/>
          </a:blip>
          <a:stretch>
            <a:fillRect/>
          </a:stretch>
        </a:blipFill>
      </p:bgPr>
    </p:bg>
    <p:spTree>
      <p:nvGrpSpPr>
        <p:cNvPr id="80" name="Shape 80"/>
        <p:cNvGrpSpPr/>
        <p:nvPr/>
      </p:nvGrpSpPr>
      <p:grpSpPr>
        <a:xfrm>
          <a:off x="0" y="0"/>
          <a:ext cx="0" cy="0"/>
          <a:chOff x="0" y="0"/>
          <a:chExt cx="0" cy="0"/>
        </a:xfrm>
      </p:grpSpPr>
      <p:sp>
        <p:nvSpPr>
          <p:cNvPr id="81" name="Google Shape;81;p20"/>
          <p:cNvSpPr txBox="1"/>
          <p:nvPr>
            <p:ph type="title"/>
          </p:nvPr>
        </p:nvSpPr>
        <p:spPr>
          <a:xfrm>
            <a:off x="311700" y="372500"/>
            <a:ext cx="8520600" cy="7335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3000"/>
              <a:buNone/>
              <a:defRPr b="1"/>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82" name="Google Shape;82;p20"/>
          <p:cNvSpPr txBox="1"/>
          <p:nvPr>
            <p:ph idx="1" type="body"/>
          </p:nvPr>
        </p:nvSpPr>
        <p:spPr>
          <a:xfrm>
            <a:off x="311700" y="1328400"/>
            <a:ext cx="8520600" cy="2163000"/>
          </a:xfrm>
          <a:prstGeom prst="rect">
            <a:avLst/>
          </a:prstGeom>
          <a:noFill/>
          <a:ln>
            <a:noFill/>
          </a:ln>
        </p:spPr>
        <p:txBody>
          <a:bodyPr anchorCtr="0" anchor="t" bIns="91425" lIns="91425" spcFirstLastPara="1" rIns="91425" wrap="square" tIns="91425">
            <a:noAutofit/>
          </a:bodyPr>
          <a:lstStyle>
            <a:lvl1pPr indent="-342900" lvl="0" marL="457200" algn="l">
              <a:lnSpc>
                <a:spcPct val="100000"/>
              </a:lnSpc>
              <a:spcBef>
                <a:spcPts val="0"/>
              </a:spcBef>
              <a:spcAft>
                <a:spcPts val="0"/>
              </a:spcAft>
              <a:buSzPts val="1800"/>
              <a:buChar char="●"/>
              <a:defRPr/>
            </a:lvl1pPr>
            <a:lvl2pPr indent="-317500" lvl="1" marL="914400" algn="l">
              <a:lnSpc>
                <a:spcPct val="100000"/>
              </a:lnSpc>
              <a:spcBef>
                <a:spcPts val="1000"/>
              </a:spcBef>
              <a:spcAft>
                <a:spcPts val="0"/>
              </a:spcAft>
              <a:buSzPts val="1400"/>
              <a:buChar char="○"/>
              <a:defRPr/>
            </a:lvl2pPr>
            <a:lvl3pPr indent="-317500" lvl="2" marL="1371600" algn="l">
              <a:lnSpc>
                <a:spcPct val="100000"/>
              </a:lnSpc>
              <a:spcBef>
                <a:spcPts val="1000"/>
              </a:spcBef>
              <a:spcAft>
                <a:spcPts val="0"/>
              </a:spcAft>
              <a:buSzPts val="1400"/>
              <a:buChar char="■"/>
              <a:defRPr/>
            </a:lvl3pPr>
            <a:lvl4pPr indent="-317500" lvl="3" marL="1828800" algn="l">
              <a:lnSpc>
                <a:spcPct val="100000"/>
              </a:lnSpc>
              <a:spcBef>
                <a:spcPts val="1000"/>
              </a:spcBef>
              <a:spcAft>
                <a:spcPts val="0"/>
              </a:spcAft>
              <a:buSzPts val="1400"/>
              <a:buChar char="●"/>
              <a:defRPr/>
            </a:lvl4pPr>
            <a:lvl5pPr indent="-317500" lvl="4" marL="2286000" algn="l">
              <a:lnSpc>
                <a:spcPct val="100000"/>
              </a:lnSpc>
              <a:spcBef>
                <a:spcPts val="1000"/>
              </a:spcBef>
              <a:spcAft>
                <a:spcPts val="0"/>
              </a:spcAft>
              <a:buSzPts val="1400"/>
              <a:buChar char="○"/>
              <a:defRPr/>
            </a:lvl5pPr>
            <a:lvl6pPr indent="-317500" lvl="5" marL="2743200" algn="l">
              <a:lnSpc>
                <a:spcPct val="100000"/>
              </a:lnSpc>
              <a:spcBef>
                <a:spcPts val="0"/>
              </a:spcBef>
              <a:spcAft>
                <a:spcPts val="0"/>
              </a:spcAft>
              <a:buSzPts val="1400"/>
              <a:buChar char="■"/>
              <a:defRPr/>
            </a:lvl6pPr>
            <a:lvl7pPr indent="-317500" lvl="6" marL="3200400" algn="l">
              <a:lnSpc>
                <a:spcPct val="100000"/>
              </a:lnSpc>
              <a:spcBef>
                <a:spcPts val="0"/>
              </a:spcBef>
              <a:spcAft>
                <a:spcPts val="0"/>
              </a:spcAft>
              <a:buSzPts val="1400"/>
              <a:buChar char="●"/>
              <a:defRPr/>
            </a:lvl7pPr>
            <a:lvl8pPr indent="-317500" lvl="7" marL="3657600" algn="l">
              <a:lnSpc>
                <a:spcPct val="100000"/>
              </a:lnSpc>
              <a:spcBef>
                <a:spcPts val="0"/>
              </a:spcBef>
              <a:spcAft>
                <a:spcPts val="0"/>
              </a:spcAft>
              <a:buSzPts val="1400"/>
              <a:buChar char="○"/>
              <a:defRPr/>
            </a:lvl8pPr>
            <a:lvl9pPr indent="-317500" lvl="8" marL="4114800" algn="l">
              <a:lnSpc>
                <a:spcPct val="100000"/>
              </a:lnSpc>
              <a:spcBef>
                <a:spcPts val="0"/>
              </a:spcBef>
              <a:spcAft>
                <a:spcPts val="0"/>
              </a:spcAft>
              <a:buSzPts val="1400"/>
              <a:buChar char="■"/>
              <a:defRPr/>
            </a:lvl9pPr>
          </a:lstStyle>
          <a:p/>
        </p:txBody>
      </p:sp>
      <p:sp>
        <p:nvSpPr>
          <p:cNvPr id="83" name="Google Shape;83;p2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Source Code Pro"/>
                <a:ea typeface="Source Code Pro"/>
                <a:cs typeface="Source Code Pro"/>
                <a:sym typeface="Source Code Pr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Source Code Pro"/>
                <a:ea typeface="Source Code Pro"/>
                <a:cs typeface="Source Code Pro"/>
                <a:sym typeface="Source Code Pr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Source Code Pro"/>
                <a:ea typeface="Source Code Pro"/>
                <a:cs typeface="Source Code Pro"/>
                <a:sym typeface="Source Code Pr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Source Code Pro"/>
                <a:ea typeface="Source Code Pro"/>
                <a:cs typeface="Source Code Pro"/>
                <a:sym typeface="Source Code Pr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Source Code Pro"/>
                <a:ea typeface="Source Code Pro"/>
                <a:cs typeface="Source Code Pro"/>
                <a:sym typeface="Source Code Pr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Source Code Pro"/>
                <a:ea typeface="Source Code Pro"/>
                <a:cs typeface="Source Code Pro"/>
                <a:sym typeface="Source Code Pr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Source Code Pro"/>
                <a:ea typeface="Source Code Pro"/>
                <a:cs typeface="Source Code Pro"/>
                <a:sym typeface="Source Code Pr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Source Code Pro"/>
                <a:ea typeface="Source Code Pro"/>
                <a:cs typeface="Source Code Pro"/>
                <a:sym typeface="Source Code Pr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s"/>
              <a:t>‹#›</a:t>
            </a:fld>
            <a:endParaRPr/>
          </a:p>
        </p:txBody>
      </p:sp>
      <p:pic>
        <p:nvPicPr>
          <p:cNvPr id="84" name="Google Shape;84;p20"/>
          <p:cNvPicPr preferRelativeResize="0"/>
          <p:nvPr/>
        </p:nvPicPr>
        <p:blipFill rotWithShape="1">
          <a:blip r:embed="rId3">
            <a:alphaModFix/>
          </a:blip>
          <a:srcRect b="0" l="0" r="0" t="0"/>
          <a:stretch/>
        </p:blipFill>
        <p:spPr>
          <a:xfrm>
            <a:off x="3711600" y="4508175"/>
            <a:ext cx="1728000" cy="489600"/>
          </a:xfrm>
          <a:prstGeom prst="rect">
            <a:avLst/>
          </a:prstGeom>
          <a:noFill/>
          <a:ln>
            <a:noFill/>
          </a:ln>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85" name="Shape 85"/>
        <p:cNvGrpSpPr/>
        <p:nvPr/>
      </p:nvGrpSpPr>
      <p:grpSpPr>
        <a:xfrm>
          <a:off x="0" y="0"/>
          <a:ext cx="0" cy="0"/>
          <a:chOff x="0" y="0"/>
          <a:chExt cx="0" cy="0"/>
        </a:xfrm>
      </p:grpSpPr>
      <p:sp>
        <p:nvSpPr>
          <p:cNvPr id="86" name="Google Shape;86;p2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90000"/>
              </a:lnSpc>
              <a:spcBef>
                <a:spcPts val="0"/>
              </a:spcBef>
              <a:spcAft>
                <a:spcPts val="0"/>
              </a:spcAft>
              <a:buClr>
                <a:schemeClr val="dk1"/>
              </a:buClr>
              <a:buSzPts val="2800"/>
              <a:buFont typeface="Calibri"/>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87" name="Google Shape;87;p2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90000"/>
              </a:lnSpc>
              <a:spcBef>
                <a:spcPts val="0"/>
              </a:spcBef>
              <a:spcAft>
                <a:spcPts val="0"/>
              </a:spcAft>
              <a:buClr>
                <a:schemeClr val="dk1"/>
              </a:buClr>
              <a:buSzPts val="1800"/>
              <a:buChar char="●"/>
              <a:defRPr/>
            </a:lvl1pPr>
            <a:lvl2pPr indent="-317500" lvl="1" marL="914400" algn="l">
              <a:lnSpc>
                <a:spcPct val="90000"/>
              </a:lnSpc>
              <a:spcBef>
                <a:spcPts val="0"/>
              </a:spcBef>
              <a:spcAft>
                <a:spcPts val="0"/>
              </a:spcAft>
              <a:buClr>
                <a:schemeClr val="dk1"/>
              </a:buClr>
              <a:buSzPts val="1400"/>
              <a:buChar char="○"/>
              <a:defRPr/>
            </a:lvl2pPr>
            <a:lvl3pPr indent="-317500" lvl="2" marL="1371600" algn="l">
              <a:lnSpc>
                <a:spcPct val="90000"/>
              </a:lnSpc>
              <a:spcBef>
                <a:spcPts val="0"/>
              </a:spcBef>
              <a:spcAft>
                <a:spcPts val="0"/>
              </a:spcAft>
              <a:buClr>
                <a:schemeClr val="dk1"/>
              </a:buClr>
              <a:buSzPts val="1400"/>
              <a:buChar char="■"/>
              <a:defRPr/>
            </a:lvl3pPr>
            <a:lvl4pPr indent="-317500" lvl="3" marL="1828800" algn="l">
              <a:lnSpc>
                <a:spcPct val="90000"/>
              </a:lnSpc>
              <a:spcBef>
                <a:spcPts val="0"/>
              </a:spcBef>
              <a:spcAft>
                <a:spcPts val="0"/>
              </a:spcAft>
              <a:buClr>
                <a:schemeClr val="dk1"/>
              </a:buClr>
              <a:buSzPts val="1400"/>
              <a:buChar char="●"/>
              <a:defRPr/>
            </a:lvl4pPr>
            <a:lvl5pPr indent="-317500" lvl="4" marL="2286000" algn="l">
              <a:lnSpc>
                <a:spcPct val="90000"/>
              </a:lnSpc>
              <a:spcBef>
                <a:spcPts val="0"/>
              </a:spcBef>
              <a:spcAft>
                <a:spcPts val="0"/>
              </a:spcAft>
              <a:buClr>
                <a:schemeClr val="dk1"/>
              </a:buClr>
              <a:buSzPts val="1400"/>
              <a:buChar char="○"/>
              <a:defRPr/>
            </a:lvl5pPr>
            <a:lvl6pPr indent="-317500" lvl="5" marL="2743200" algn="l">
              <a:lnSpc>
                <a:spcPct val="90000"/>
              </a:lnSpc>
              <a:spcBef>
                <a:spcPts val="0"/>
              </a:spcBef>
              <a:spcAft>
                <a:spcPts val="0"/>
              </a:spcAft>
              <a:buClr>
                <a:schemeClr val="dk1"/>
              </a:buClr>
              <a:buSzPts val="1400"/>
              <a:buChar char="■"/>
              <a:defRPr/>
            </a:lvl6pPr>
            <a:lvl7pPr indent="-317500" lvl="6" marL="3200400" algn="l">
              <a:lnSpc>
                <a:spcPct val="90000"/>
              </a:lnSpc>
              <a:spcBef>
                <a:spcPts val="0"/>
              </a:spcBef>
              <a:spcAft>
                <a:spcPts val="0"/>
              </a:spcAft>
              <a:buClr>
                <a:schemeClr val="dk1"/>
              </a:buClr>
              <a:buSzPts val="1400"/>
              <a:buChar char="●"/>
              <a:defRPr/>
            </a:lvl7pPr>
            <a:lvl8pPr indent="-317500" lvl="7" marL="3657600" algn="l">
              <a:lnSpc>
                <a:spcPct val="90000"/>
              </a:lnSpc>
              <a:spcBef>
                <a:spcPts val="0"/>
              </a:spcBef>
              <a:spcAft>
                <a:spcPts val="0"/>
              </a:spcAft>
              <a:buClr>
                <a:schemeClr val="dk1"/>
              </a:buClr>
              <a:buSzPts val="1400"/>
              <a:buChar char="○"/>
              <a:defRPr/>
            </a:lvl8pPr>
            <a:lvl9pPr indent="-317500" lvl="8" marL="4114800" algn="l">
              <a:lnSpc>
                <a:spcPct val="90000"/>
              </a:lnSpc>
              <a:spcBef>
                <a:spcPts val="0"/>
              </a:spcBef>
              <a:spcAft>
                <a:spcPts val="0"/>
              </a:spcAft>
              <a:buClr>
                <a:schemeClr val="dk1"/>
              </a:buClr>
              <a:buSzPts val="1400"/>
              <a:buChar char="■"/>
              <a:defRPr/>
            </a:lvl9pPr>
          </a:lstStyle>
          <a:p/>
        </p:txBody>
      </p:sp>
      <p:sp>
        <p:nvSpPr>
          <p:cNvPr id="88" name="Google Shape;88;p2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algn="r">
              <a:lnSpc>
                <a:spcPct val="100000"/>
              </a:lnSpc>
              <a:spcBef>
                <a:spcPts val="0"/>
              </a:spcBef>
              <a:spcAft>
                <a:spcPts val="0"/>
              </a:spcAft>
              <a:buClr>
                <a:srgbClr val="888888"/>
              </a:buClr>
              <a:buSzPts val="1200"/>
              <a:buFont typeface="Calibri"/>
              <a:buNone/>
              <a:defRPr b="0" i="0" sz="900" u="none" cap="none" strike="noStrike">
                <a:solidFill>
                  <a:srgbClr val="888888"/>
                </a:solidFill>
                <a:latin typeface="Calibri"/>
                <a:ea typeface="Calibri"/>
                <a:cs typeface="Calibri"/>
                <a:sym typeface="Calibri"/>
              </a:defRPr>
            </a:lvl1pPr>
            <a:lvl2pPr indent="0" lvl="1" marL="0" algn="r">
              <a:lnSpc>
                <a:spcPct val="100000"/>
              </a:lnSpc>
              <a:spcBef>
                <a:spcPts val="0"/>
              </a:spcBef>
              <a:spcAft>
                <a:spcPts val="0"/>
              </a:spcAft>
              <a:buClr>
                <a:srgbClr val="888888"/>
              </a:buClr>
              <a:buSzPts val="1200"/>
              <a:buFont typeface="Calibri"/>
              <a:buNone/>
              <a:defRPr b="0" i="0" sz="900" u="none" cap="none" strike="noStrike">
                <a:solidFill>
                  <a:srgbClr val="888888"/>
                </a:solidFill>
                <a:latin typeface="Calibri"/>
                <a:ea typeface="Calibri"/>
                <a:cs typeface="Calibri"/>
                <a:sym typeface="Calibri"/>
              </a:defRPr>
            </a:lvl2pPr>
            <a:lvl3pPr indent="0" lvl="2" marL="0" algn="r">
              <a:lnSpc>
                <a:spcPct val="100000"/>
              </a:lnSpc>
              <a:spcBef>
                <a:spcPts val="0"/>
              </a:spcBef>
              <a:spcAft>
                <a:spcPts val="0"/>
              </a:spcAft>
              <a:buClr>
                <a:srgbClr val="888888"/>
              </a:buClr>
              <a:buSzPts val="1200"/>
              <a:buFont typeface="Calibri"/>
              <a:buNone/>
              <a:defRPr b="0" i="0" sz="900" u="none" cap="none" strike="noStrike">
                <a:solidFill>
                  <a:srgbClr val="888888"/>
                </a:solidFill>
                <a:latin typeface="Calibri"/>
                <a:ea typeface="Calibri"/>
                <a:cs typeface="Calibri"/>
                <a:sym typeface="Calibri"/>
              </a:defRPr>
            </a:lvl3pPr>
            <a:lvl4pPr indent="0" lvl="3" marL="0" algn="r">
              <a:lnSpc>
                <a:spcPct val="100000"/>
              </a:lnSpc>
              <a:spcBef>
                <a:spcPts val="0"/>
              </a:spcBef>
              <a:spcAft>
                <a:spcPts val="0"/>
              </a:spcAft>
              <a:buClr>
                <a:srgbClr val="888888"/>
              </a:buClr>
              <a:buSzPts val="1200"/>
              <a:buFont typeface="Calibri"/>
              <a:buNone/>
              <a:defRPr b="0" i="0" sz="900" u="none" cap="none" strike="noStrike">
                <a:solidFill>
                  <a:srgbClr val="888888"/>
                </a:solidFill>
                <a:latin typeface="Calibri"/>
                <a:ea typeface="Calibri"/>
                <a:cs typeface="Calibri"/>
                <a:sym typeface="Calibri"/>
              </a:defRPr>
            </a:lvl4pPr>
            <a:lvl5pPr indent="0" lvl="4" marL="0" algn="r">
              <a:lnSpc>
                <a:spcPct val="100000"/>
              </a:lnSpc>
              <a:spcBef>
                <a:spcPts val="0"/>
              </a:spcBef>
              <a:spcAft>
                <a:spcPts val="0"/>
              </a:spcAft>
              <a:buClr>
                <a:srgbClr val="888888"/>
              </a:buClr>
              <a:buSzPts val="1200"/>
              <a:buFont typeface="Calibri"/>
              <a:buNone/>
              <a:defRPr b="0" i="0" sz="900" u="none" cap="none" strike="noStrike">
                <a:solidFill>
                  <a:srgbClr val="888888"/>
                </a:solidFill>
                <a:latin typeface="Calibri"/>
                <a:ea typeface="Calibri"/>
                <a:cs typeface="Calibri"/>
                <a:sym typeface="Calibri"/>
              </a:defRPr>
            </a:lvl5pPr>
            <a:lvl6pPr indent="0" lvl="5" marL="0" algn="r">
              <a:lnSpc>
                <a:spcPct val="100000"/>
              </a:lnSpc>
              <a:spcBef>
                <a:spcPts val="0"/>
              </a:spcBef>
              <a:spcAft>
                <a:spcPts val="0"/>
              </a:spcAft>
              <a:buClr>
                <a:srgbClr val="888888"/>
              </a:buClr>
              <a:buSzPts val="1200"/>
              <a:buFont typeface="Calibri"/>
              <a:buNone/>
              <a:defRPr b="0" i="0" sz="900" u="none" cap="none" strike="noStrike">
                <a:solidFill>
                  <a:srgbClr val="888888"/>
                </a:solidFill>
                <a:latin typeface="Calibri"/>
                <a:ea typeface="Calibri"/>
                <a:cs typeface="Calibri"/>
                <a:sym typeface="Calibri"/>
              </a:defRPr>
            </a:lvl6pPr>
            <a:lvl7pPr indent="0" lvl="6" marL="0" algn="r">
              <a:lnSpc>
                <a:spcPct val="100000"/>
              </a:lnSpc>
              <a:spcBef>
                <a:spcPts val="0"/>
              </a:spcBef>
              <a:spcAft>
                <a:spcPts val="0"/>
              </a:spcAft>
              <a:buClr>
                <a:srgbClr val="888888"/>
              </a:buClr>
              <a:buSzPts val="1200"/>
              <a:buFont typeface="Calibri"/>
              <a:buNone/>
              <a:defRPr b="0" i="0" sz="900" u="none" cap="none" strike="noStrike">
                <a:solidFill>
                  <a:srgbClr val="888888"/>
                </a:solidFill>
                <a:latin typeface="Calibri"/>
                <a:ea typeface="Calibri"/>
                <a:cs typeface="Calibri"/>
                <a:sym typeface="Calibri"/>
              </a:defRPr>
            </a:lvl7pPr>
            <a:lvl8pPr indent="0" lvl="7" marL="0" algn="r">
              <a:lnSpc>
                <a:spcPct val="100000"/>
              </a:lnSpc>
              <a:spcBef>
                <a:spcPts val="0"/>
              </a:spcBef>
              <a:spcAft>
                <a:spcPts val="0"/>
              </a:spcAft>
              <a:buClr>
                <a:srgbClr val="888888"/>
              </a:buClr>
              <a:buSzPts val="1200"/>
              <a:buFont typeface="Calibri"/>
              <a:buNone/>
              <a:defRPr b="0" i="0" sz="900" u="none" cap="none" strike="noStrike">
                <a:solidFill>
                  <a:srgbClr val="888888"/>
                </a:solidFill>
                <a:latin typeface="Calibri"/>
                <a:ea typeface="Calibri"/>
                <a:cs typeface="Calibri"/>
                <a:sym typeface="Calibri"/>
              </a:defRPr>
            </a:lvl8pPr>
            <a:lvl9pPr indent="0" lvl="8" marL="0" algn="r">
              <a:lnSpc>
                <a:spcPct val="100000"/>
              </a:lnSpc>
              <a:spcBef>
                <a:spcPts val="0"/>
              </a:spcBef>
              <a:spcAft>
                <a:spcPts val="0"/>
              </a:spcAft>
              <a:buClr>
                <a:srgbClr val="888888"/>
              </a:buClr>
              <a:buSzPts val="12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acía 1">
  <p:cSld name="BLANK_1">
    <p:bg>
      <p:bgPr>
        <a:blipFill>
          <a:blip r:embed="rId2">
            <a:alphaModFix/>
          </a:blip>
          <a:stretch>
            <a:fillRect/>
          </a:stretch>
        </a:blipFill>
      </p:bgPr>
    </p:bg>
    <p:spTree>
      <p:nvGrpSpPr>
        <p:cNvPr id="89" name="Shape 89"/>
        <p:cNvGrpSpPr/>
        <p:nvPr/>
      </p:nvGrpSpPr>
      <p:grpSpPr>
        <a:xfrm>
          <a:off x="0" y="0"/>
          <a:ext cx="0" cy="0"/>
          <a:chOff x="0" y="0"/>
          <a:chExt cx="0" cy="0"/>
        </a:xfrm>
      </p:grpSpPr>
      <p:sp>
        <p:nvSpPr>
          <p:cNvPr id="90" name="Google Shape;90;p2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Source Code Pro"/>
                <a:ea typeface="Source Code Pro"/>
                <a:cs typeface="Source Code Pro"/>
                <a:sym typeface="Source Code Pr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Source Code Pro"/>
                <a:ea typeface="Source Code Pro"/>
                <a:cs typeface="Source Code Pro"/>
                <a:sym typeface="Source Code Pr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Source Code Pro"/>
                <a:ea typeface="Source Code Pro"/>
                <a:cs typeface="Source Code Pro"/>
                <a:sym typeface="Source Code Pr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Source Code Pro"/>
                <a:ea typeface="Source Code Pro"/>
                <a:cs typeface="Source Code Pro"/>
                <a:sym typeface="Source Code Pr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Source Code Pro"/>
                <a:ea typeface="Source Code Pro"/>
                <a:cs typeface="Source Code Pro"/>
                <a:sym typeface="Source Code Pr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Source Code Pro"/>
                <a:ea typeface="Source Code Pro"/>
                <a:cs typeface="Source Code Pro"/>
                <a:sym typeface="Source Code Pr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Source Code Pro"/>
                <a:ea typeface="Source Code Pro"/>
                <a:cs typeface="Source Code Pro"/>
                <a:sym typeface="Source Code Pr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Source Code Pro"/>
                <a:ea typeface="Source Code Pro"/>
                <a:cs typeface="Source Code Pro"/>
                <a:sym typeface="Source Code Pr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s"/>
              <a:t>‹#›</a:t>
            </a:fld>
            <a:endParaRPr/>
          </a:p>
        </p:txBody>
      </p:sp>
      <p:sp>
        <p:nvSpPr>
          <p:cNvPr id="91" name="Google Shape;91;p22"/>
          <p:cNvSpPr txBox="1"/>
          <p:nvPr>
            <p:ph type="ctrTitle"/>
          </p:nvPr>
        </p:nvSpPr>
        <p:spPr>
          <a:xfrm>
            <a:off x="430800" y="375900"/>
            <a:ext cx="8282400" cy="13767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4800"/>
              <a:buNone/>
              <a:defRPr b="1" sz="4800"/>
            </a:lvl1pPr>
            <a:lvl2pPr lvl="1" algn="ctr">
              <a:lnSpc>
                <a:spcPct val="100000"/>
              </a:lnSpc>
              <a:spcBef>
                <a:spcPts val="0"/>
              </a:spcBef>
              <a:spcAft>
                <a:spcPts val="0"/>
              </a:spcAft>
              <a:buClr>
                <a:schemeClr val="lt1"/>
              </a:buClr>
              <a:buSzPts val="6000"/>
              <a:buNone/>
              <a:defRPr sz="6000">
                <a:solidFill>
                  <a:schemeClr val="lt1"/>
                </a:solidFill>
              </a:defRPr>
            </a:lvl2pPr>
            <a:lvl3pPr lvl="2" algn="ctr">
              <a:lnSpc>
                <a:spcPct val="100000"/>
              </a:lnSpc>
              <a:spcBef>
                <a:spcPts val="0"/>
              </a:spcBef>
              <a:spcAft>
                <a:spcPts val="0"/>
              </a:spcAft>
              <a:buClr>
                <a:schemeClr val="lt1"/>
              </a:buClr>
              <a:buSzPts val="6000"/>
              <a:buNone/>
              <a:defRPr sz="6000">
                <a:solidFill>
                  <a:schemeClr val="lt1"/>
                </a:solidFill>
              </a:defRPr>
            </a:lvl3pPr>
            <a:lvl4pPr lvl="3" algn="ctr">
              <a:lnSpc>
                <a:spcPct val="100000"/>
              </a:lnSpc>
              <a:spcBef>
                <a:spcPts val="0"/>
              </a:spcBef>
              <a:spcAft>
                <a:spcPts val="0"/>
              </a:spcAft>
              <a:buClr>
                <a:schemeClr val="lt1"/>
              </a:buClr>
              <a:buSzPts val="6000"/>
              <a:buNone/>
              <a:defRPr sz="6000">
                <a:solidFill>
                  <a:schemeClr val="lt1"/>
                </a:solidFill>
              </a:defRPr>
            </a:lvl4pPr>
            <a:lvl5pPr lvl="4" algn="ctr">
              <a:lnSpc>
                <a:spcPct val="100000"/>
              </a:lnSpc>
              <a:spcBef>
                <a:spcPts val="0"/>
              </a:spcBef>
              <a:spcAft>
                <a:spcPts val="0"/>
              </a:spcAft>
              <a:buClr>
                <a:schemeClr val="lt1"/>
              </a:buClr>
              <a:buSzPts val="6000"/>
              <a:buNone/>
              <a:defRPr sz="6000">
                <a:solidFill>
                  <a:schemeClr val="lt1"/>
                </a:solidFill>
              </a:defRPr>
            </a:lvl5pPr>
            <a:lvl6pPr lvl="5" algn="ctr">
              <a:lnSpc>
                <a:spcPct val="100000"/>
              </a:lnSpc>
              <a:spcBef>
                <a:spcPts val="0"/>
              </a:spcBef>
              <a:spcAft>
                <a:spcPts val="0"/>
              </a:spcAft>
              <a:buClr>
                <a:schemeClr val="lt1"/>
              </a:buClr>
              <a:buSzPts val="6000"/>
              <a:buNone/>
              <a:defRPr sz="6000">
                <a:solidFill>
                  <a:schemeClr val="lt1"/>
                </a:solidFill>
              </a:defRPr>
            </a:lvl6pPr>
            <a:lvl7pPr lvl="6" algn="ctr">
              <a:lnSpc>
                <a:spcPct val="100000"/>
              </a:lnSpc>
              <a:spcBef>
                <a:spcPts val="0"/>
              </a:spcBef>
              <a:spcAft>
                <a:spcPts val="0"/>
              </a:spcAft>
              <a:buClr>
                <a:schemeClr val="lt1"/>
              </a:buClr>
              <a:buSzPts val="6000"/>
              <a:buNone/>
              <a:defRPr sz="6000">
                <a:solidFill>
                  <a:schemeClr val="lt1"/>
                </a:solidFill>
              </a:defRPr>
            </a:lvl7pPr>
            <a:lvl8pPr lvl="7" algn="ctr">
              <a:lnSpc>
                <a:spcPct val="100000"/>
              </a:lnSpc>
              <a:spcBef>
                <a:spcPts val="0"/>
              </a:spcBef>
              <a:spcAft>
                <a:spcPts val="0"/>
              </a:spcAft>
              <a:buClr>
                <a:schemeClr val="lt1"/>
              </a:buClr>
              <a:buSzPts val="6000"/>
              <a:buNone/>
              <a:defRPr sz="6000">
                <a:solidFill>
                  <a:schemeClr val="lt1"/>
                </a:solidFill>
              </a:defRPr>
            </a:lvl8pPr>
            <a:lvl9pPr lvl="8" algn="ctr">
              <a:lnSpc>
                <a:spcPct val="100000"/>
              </a:lnSpc>
              <a:spcBef>
                <a:spcPts val="0"/>
              </a:spcBef>
              <a:spcAft>
                <a:spcPts val="0"/>
              </a:spcAft>
              <a:buClr>
                <a:schemeClr val="lt1"/>
              </a:buClr>
              <a:buSzPts val="6000"/>
              <a:buNone/>
              <a:defRPr sz="6000">
                <a:solidFill>
                  <a:schemeClr val="lt1"/>
                </a:solidFill>
              </a:defRPr>
            </a:lvl9pPr>
          </a:lstStyle>
          <a:p/>
        </p:txBody>
      </p:sp>
      <p:pic>
        <p:nvPicPr>
          <p:cNvPr id="92" name="Google Shape;92;p22"/>
          <p:cNvPicPr preferRelativeResize="0"/>
          <p:nvPr/>
        </p:nvPicPr>
        <p:blipFill rotWithShape="1">
          <a:blip r:embed="rId3">
            <a:alphaModFix/>
          </a:blip>
          <a:srcRect b="0" l="0" r="0" t="0"/>
          <a:stretch/>
        </p:blipFill>
        <p:spPr>
          <a:xfrm>
            <a:off x="3700633" y="4507200"/>
            <a:ext cx="1729074" cy="490325"/>
          </a:xfrm>
          <a:prstGeom prst="rect">
            <a:avLst/>
          </a:prstGeom>
          <a:noFill/>
          <a:ln>
            <a:noFill/>
          </a:ln>
        </p:spPr>
      </p:pic>
      <p:sp>
        <p:nvSpPr>
          <p:cNvPr id="93" name="Google Shape;93;p22"/>
          <p:cNvSpPr txBox="1"/>
          <p:nvPr>
            <p:ph idx="1" type="subTitle"/>
          </p:nvPr>
        </p:nvSpPr>
        <p:spPr>
          <a:xfrm>
            <a:off x="424299" y="1733134"/>
            <a:ext cx="8282400" cy="12606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3000"/>
              <a:buNone/>
              <a:defRPr sz="3000"/>
            </a:lvl1pPr>
            <a:lvl2pPr lvl="1" algn="ctr">
              <a:lnSpc>
                <a:spcPct val="100000"/>
              </a:lnSpc>
              <a:spcBef>
                <a:spcPts val="0"/>
              </a:spcBef>
              <a:spcAft>
                <a:spcPts val="0"/>
              </a:spcAft>
              <a:buSzPts val="3600"/>
              <a:buFont typeface="Oswald"/>
              <a:buNone/>
              <a:defRPr sz="3600">
                <a:latin typeface="Oswald"/>
                <a:ea typeface="Oswald"/>
                <a:cs typeface="Oswald"/>
                <a:sym typeface="Oswald"/>
              </a:defRPr>
            </a:lvl2pPr>
            <a:lvl3pPr lvl="2" algn="ctr">
              <a:lnSpc>
                <a:spcPct val="100000"/>
              </a:lnSpc>
              <a:spcBef>
                <a:spcPts val="0"/>
              </a:spcBef>
              <a:spcAft>
                <a:spcPts val="0"/>
              </a:spcAft>
              <a:buSzPts val="3600"/>
              <a:buFont typeface="Oswald"/>
              <a:buNone/>
              <a:defRPr sz="3600">
                <a:latin typeface="Oswald"/>
                <a:ea typeface="Oswald"/>
                <a:cs typeface="Oswald"/>
                <a:sym typeface="Oswald"/>
              </a:defRPr>
            </a:lvl3pPr>
            <a:lvl4pPr lvl="3" algn="ctr">
              <a:lnSpc>
                <a:spcPct val="100000"/>
              </a:lnSpc>
              <a:spcBef>
                <a:spcPts val="0"/>
              </a:spcBef>
              <a:spcAft>
                <a:spcPts val="0"/>
              </a:spcAft>
              <a:buSzPts val="3600"/>
              <a:buFont typeface="Oswald"/>
              <a:buNone/>
              <a:defRPr sz="3600">
                <a:latin typeface="Oswald"/>
                <a:ea typeface="Oswald"/>
                <a:cs typeface="Oswald"/>
                <a:sym typeface="Oswald"/>
              </a:defRPr>
            </a:lvl4pPr>
            <a:lvl5pPr lvl="4" algn="ctr">
              <a:lnSpc>
                <a:spcPct val="100000"/>
              </a:lnSpc>
              <a:spcBef>
                <a:spcPts val="0"/>
              </a:spcBef>
              <a:spcAft>
                <a:spcPts val="0"/>
              </a:spcAft>
              <a:buSzPts val="3600"/>
              <a:buFont typeface="Oswald"/>
              <a:buNone/>
              <a:defRPr sz="3600">
                <a:latin typeface="Oswald"/>
                <a:ea typeface="Oswald"/>
                <a:cs typeface="Oswald"/>
                <a:sym typeface="Oswald"/>
              </a:defRPr>
            </a:lvl5pPr>
            <a:lvl6pPr lvl="5" algn="ctr">
              <a:lnSpc>
                <a:spcPct val="100000"/>
              </a:lnSpc>
              <a:spcBef>
                <a:spcPts val="0"/>
              </a:spcBef>
              <a:spcAft>
                <a:spcPts val="0"/>
              </a:spcAft>
              <a:buSzPts val="3600"/>
              <a:buFont typeface="Oswald"/>
              <a:buNone/>
              <a:defRPr sz="3600">
                <a:latin typeface="Oswald"/>
                <a:ea typeface="Oswald"/>
                <a:cs typeface="Oswald"/>
                <a:sym typeface="Oswald"/>
              </a:defRPr>
            </a:lvl6pPr>
            <a:lvl7pPr lvl="6" algn="ctr">
              <a:lnSpc>
                <a:spcPct val="100000"/>
              </a:lnSpc>
              <a:spcBef>
                <a:spcPts val="0"/>
              </a:spcBef>
              <a:spcAft>
                <a:spcPts val="0"/>
              </a:spcAft>
              <a:buSzPts val="3600"/>
              <a:buFont typeface="Oswald"/>
              <a:buNone/>
              <a:defRPr sz="3600">
                <a:latin typeface="Oswald"/>
                <a:ea typeface="Oswald"/>
                <a:cs typeface="Oswald"/>
                <a:sym typeface="Oswald"/>
              </a:defRPr>
            </a:lvl7pPr>
            <a:lvl8pPr lvl="7" algn="ctr">
              <a:lnSpc>
                <a:spcPct val="100000"/>
              </a:lnSpc>
              <a:spcBef>
                <a:spcPts val="0"/>
              </a:spcBef>
              <a:spcAft>
                <a:spcPts val="0"/>
              </a:spcAft>
              <a:buSzPts val="3600"/>
              <a:buFont typeface="Oswald"/>
              <a:buNone/>
              <a:defRPr sz="3600">
                <a:latin typeface="Oswald"/>
                <a:ea typeface="Oswald"/>
                <a:cs typeface="Oswald"/>
                <a:sym typeface="Oswald"/>
              </a:defRPr>
            </a:lvl8pPr>
            <a:lvl9pPr lvl="8" algn="ctr">
              <a:lnSpc>
                <a:spcPct val="100000"/>
              </a:lnSpc>
              <a:spcBef>
                <a:spcPts val="0"/>
              </a:spcBef>
              <a:spcAft>
                <a:spcPts val="0"/>
              </a:spcAft>
              <a:buSzPts val="3600"/>
              <a:buFont typeface="Oswald"/>
              <a:buNone/>
              <a:defRPr sz="3600">
                <a:latin typeface="Oswald"/>
                <a:ea typeface="Oswald"/>
                <a:cs typeface="Oswald"/>
                <a:sym typeface="Oswald"/>
              </a:defRPr>
            </a:lvl9pPr>
          </a:lstStyle>
          <a:p/>
        </p:txBody>
      </p:sp>
    </p:spTree>
  </p:cSld>
  <p:clrMapOvr>
    <a:masterClrMapping/>
  </p:clrMapOvr>
  <p:extLst>
    <p:ext uri="{DCECCB84-F9BA-43D5-87BE-67443E8EF086}">
      <p15:sldGuideLst>
        <p15:guide id="1" orient="horz" pos="1620">
          <p15:clr>
            <a:srgbClr val="FA7B17"/>
          </p15:clr>
        </p15:guide>
        <p15:guide id="2" pos="2880">
          <p15:clr>
            <a:srgbClr val="FA7B17"/>
          </p15:clr>
        </p15:guide>
      </p15:sldGuideLst>
    </p:ext>
  </p:extLst>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bg>
      <p:bgPr>
        <a:blipFill>
          <a:blip r:embed="rId2">
            <a:alphaModFix/>
          </a:blip>
          <a:stretch>
            <a:fillRect/>
          </a:stretch>
        </a:blipFill>
      </p:bgPr>
    </p:bg>
    <p:spTree>
      <p:nvGrpSpPr>
        <p:cNvPr id="94" name="Shape 94"/>
        <p:cNvGrpSpPr/>
        <p:nvPr/>
      </p:nvGrpSpPr>
      <p:grpSpPr>
        <a:xfrm>
          <a:off x="0" y="0"/>
          <a:ext cx="0" cy="0"/>
          <a:chOff x="0" y="0"/>
          <a:chExt cx="0" cy="0"/>
        </a:xfrm>
      </p:grpSpPr>
      <p:sp>
        <p:nvSpPr>
          <p:cNvPr id="95" name="Google Shape;95;p23"/>
          <p:cNvSpPr txBox="1"/>
          <p:nvPr>
            <p:ph type="title"/>
          </p:nvPr>
        </p:nvSpPr>
        <p:spPr>
          <a:xfrm>
            <a:off x="311700" y="372500"/>
            <a:ext cx="8520600" cy="7335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3000"/>
              <a:buNone/>
              <a:defRPr b="1"/>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96" name="Google Shape;96;p23"/>
          <p:cNvSpPr txBox="1"/>
          <p:nvPr>
            <p:ph idx="1" type="body"/>
          </p:nvPr>
        </p:nvSpPr>
        <p:spPr>
          <a:xfrm>
            <a:off x="311700" y="1328400"/>
            <a:ext cx="3999900" cy="3099900"/>
          </a:xfrm>
          <a:prstGeom prst="rect">
            <a:avLst/>
          </a:prstGeom>
          <a:noFill/>
          <a:ln>
            <a:noFill/>
          </a:ln>
        </p:spPr>
        <p:txBody>
          <a:bodyPr anchorCtr="0" anchor="t" bIns="91425" lIns="91425" spcFirstLastPara="1" rIns="91425" wrap="square" tIns="91425">
            <a:noAutofit/>
          </a:bodyPr>
          <a:lstStyle>
            <a:lvl1pPr indent="-317500" lvl="0" marL="457200" algn="l">
              <a:lnSpc>
                <a:spcPct val="100000"/>
              </a:lnSpc>
              <a:spcBef>
                <a:spcPts val="0"/>
              </a:spcBef>
              <a:spcAft>
                <a:spcPts val="0"/>
              </a:spcAft>
              <a:buSzPts val="1400"/>
              <a:buChar char="●"/>
              <a:defRPr sz="1400"/>
            </a:lvl1pPr>
            <a:lvl2pPr indent="-304800" lvl="1" marL="914400" algn="l">
              <a:lnSpc>
                <a:spcPct val="100000"/>
              </a:lnSpc>
              <a:spcBef>
                <a:spcPts val="1000"/>
              </a:spcBef>
              <a:spcAft>
                <a:spcPts val="0"/>
              </a:spcAft>
              <a:buSzPts val="1200"/>
              <a:buChar char="○"/>
              <a:defRPr sz="1200"/>
            </a:lvl2pPr>
            <a:lvl3pPr indent="-304800" lvl="2" marL="1371600" algn="l">
              <a:lnSpc>
                <a:spcPct val="100000"/>
              </a:lnSpc>
              <a:spcBef>
                <a:spcPts val="1000"/>
              </a:spcBef>
              <a:spcAft>
                <a:spcPts val="0"/>
              </a:spcAft>
              <a:buSzPts val="1200"/>
              <a:buChar char="■"/>
              <a:defRPr sz="1200"/>
            </a:lvl3pPr>
            <a:lvl4pPr indent="-304800" lvl="3" marL="1828800" algn="l">
              <a:lnSpc>
                <a:spcPct val="100000"/>
              </a:lnSpc>
              <a:spcBef>
                <a:spcPts val="1000"/>
              </a:spcBef>
              <a:spcAft>
                <a:spcPts val="0"/>
              </a:spcAft>
              <a:buSzPts val="1200"/>
              <a:buChar char="●"/>
              <a:defRPr sz="1200"/>
            </a:lvl4pPr>
            <a:lvl5pPr indent="-304800" lvl="4" marL="2286000" algn="l">
              <a:lnSpc>
                <a:spcPct val="100000"/>
              </a:lnSpc>
              <a:spcBef>
                <a:spcPts val="1000"/>
              </a:spcBef>
              <a:spcAft>
                <a:spcPts val="0"/>
              </a:spcAft>
              <a:buSzPts val="1200"/>
              <a:buChar char="○"/>
              <a:defRPr sz="1200"/>
            </a:lvl5pPr>
            <a:lvl6pPr indent="-304800" lvl="5" marL="2743200" algn="l">
              <a:lnSpc>
                <a:spcPct val="100000"/>
              </a:lnSpc>
              <a:spcBef>
                <a:spcPts val="0"/>
              </a:spcBef>
              <a:spcAft>
                <a:spcPts val="0"/>
              </a:spcAft>
              <a:buSzPts val="1200"/>
              <a:buChar char="■"/>
              <a:defRPr sz="1200"/>
            </a:lvl6pPr>
            <a:lvl7pPr indent="-304800" lvl="6" marL="3200400" algn="l">
              <a:lnSpc>
                <a:spcPct val="100000"/>
              </a:lnSpc>
              <a:spcBef>
                <a:spcPts val="0"/>
              </a:spcBef>
              <a:spcAft>
                <a:spcPts val="0"/>
              </a:spcAft>
              <a:buSzPts val="1200"/>
              <a:buChar char="●"/>
              <a:defRPr sz="1200"/>
            </a:lvl7pPr>
            <a:lvl8pPr indent="-304800" lvl="7" marL="3657600" algn="l">
              <a:lnSpc>
                <a:spcPct val="100000"/>
              </a:lnSpc>
              <a:spcBef>
                <a:spcPts val="0"/>
              </a:spcBef>
              <a:spcAft>
                <a:spcPts val="0"/>
              </a:spcAft>
              <a:buSzPts val="1200"/>
              <a:buChar char="○"/>
              <a:defRPr sz="1200"/>
            </a:lvl8pPr>
            <a:lvl9pPr indent="-304800" lvl="8" marL="4114800" algn="l">
              <a:lnSpc>
                <a:spcPct val="100000"/>
              </a:lnSpc>
              <a:spcBef>
                <a:spcPts val="0"/>
              </a:spcBef>
              <a:spcAft>
                <a:spcPts val="0"/>
              </a:spcAft>
              <a:buSzPts val="1200"/>
              <a:buChar char="■"/>
              <a:defRPr sz="1200"/>
            </a:lvl9pPr>
          </a:lstStyle>
          <a:p/>
        </p:txBody>
      </p:sp>
      <p:sp>
        <p:nvSpPr>
          <p:cNvPr id="97" name="Google Shape;97;p23"/>
          <p:cNvSpPr txBox="1"/>
          <p:nvPr>
            <p:ph idx="2" type="body"/>
          </p:nvPr>
        </p:nvSpPr>
        <p:spPr>
          <a:xfrm>
            <a:off x="4832400" y="1328400"/>
            <a:ext cx="3999900" cy="3099900"/>
          </a:xfrm>
          <a:prstGeom prst="rect">
            <a:avLst/>
          </a:prstGeom>
          <a:noFill/>
          <a:ln>
            <a:noFill/>
          </a:ln>
        </p:spPr>
        <p:txBody>
          <a:bodyPr anchorCtr="0" anchor="t" bIns="91425" lIns="91425" spcFirstLastPara="1" rIns="91425" wrap="square" tIns="91425">
            <a:noAutofit/>
          </a:bodyPr>
          <a:lstStyle>
            <a:lvl1pPr indent="-317500" lvl="0" marL="457200" algn="l">
              <a:lnSpc>
                <a:spcPct val="100000"/>
              </a:lnSpc>
              <a:spcBef>
                <a:spcPts val="0"/>
              </a:spcBef>
              <a:spcAft>
                <a:spcPts val="0"/>
              </a:spcAft>
              <a:buSzPts val="1400"/>
              <a:buChar char="●"/>
              <a:defRPr sz="1400"/>
            </a:lvl1pPr>
            <a:lvl2pPr indent="-304800" lvl="1" marL="914400" algn="l">
              <a:lnSpc>
                <a:spcPct val="100000"/>
              </a:lnSpc>
              <a:spcBef>
                <a:spcPts val="1000"/>
              </a:spcBef>
              <a:spcAft>
                <a:spcPts val="0"/>
              </a:spcAft>
              <a:buSzPts val="1200"/>
              <a:buChar char="○"/>
              <a:defRPr sz="1200"/>
            </a:lvl2pPr>
            <a:lvl3pPr indent="-304800" lvl="2" marL="1371600" algn="l">
              <a:lnSpc>
                <a:spcPct val="100000"/>
              </a:lnSpc>
              <a:spcBef>
                <a:spcPts val="1000"/>
              </a:spcBef>
              <a:spcAft>
                <a:spcPts val="0"/>
              </a:spcAft>
              <a:buSzPts val="1200"/>
              <a:buChar char="■"/>
              <a:defRPr sz="1200"/>
            </a:lvl3pPr>
            <a:lvl4pPr indent="-304800" lvl="3" marL="1828800" algn="l">
              <a:lnSpc>
                <a:spcPct val="100000"/>
              </a:lnSpc>
              <a:spcBef>
                <a:spcPts val="1000"/>
              </a:spcBef>
              <a:spcAft>
                <a:spcPts val="0"/>
              </a:spcAft>
              <a:buSzPts val="1200"/>
              <a:buChar char="●"/>
              <a:defRPr sz="1200"/>
            </a:lvl4pPr>
            <a:lvl5pPr indent="-304800" lvl="4" marL="2286000" algn="l">
              <a:lnSpc>
                <a:spcPct val="100000"/>
              </a:lnSpc>
              <a:spcBef>
                <a:spcPts val="1000"/>
              </a:spcBef>
              <a:spcAft>
                <a:spcPts val="0"/>
              </a:spcAft>
              <a:buSzPts val="1200"/>
              <a:buChar char="○"/>
              <a:defRPr sz="1200"/>
            </a:lvl5pPr>
            <a:lvl6pPr indent="-304800" lvl="5" marL="2743200" algn="l">
              <a:lnSpc>
                <a:spcPct val="100000"/>
              </a:lnSpc>
              <a:spcBef>
                <a:spcPts val="0"/>
              </a:spcBef>
              <a:spcAft>
                <a:spcPts val="0"/>
              </a:spcAft>
              <a:buSzPts val="1200"/>
              <a:buChar char="■"/>
              <a:defRPr sz="1200"/>
            </a:lvl6pPr>
            <a:lvl7pPr indent="-304800" lvl="6" marL="3200400" algn="l">
              <a:lnSpc>
                <a:spcPct val="100000"/>
              </a:lnSpc>
              <a:spcBef>
                <a:spcPts val="0"/>
              </a:spcBef>
              <a:spcAft>
                <a:spcPts val="0"/>
              </a:spcAft>
              <a:buSzPts val="1200"/>
              <a:buChar char="●"/>
              <a:defRPr sz="1200"/>
            </a:lvl7pPr>
            <a:lvl8pPr indent="-304800" lvl="7" marL="3657600" algn="l">
              <a:lnSpc>
                <a:spcPct val="100000"/>
              </a:lnSpc>
              <a:spcBef>
                <a:spcPts val="0"/>
              </a:spcBef>
              <a:spcAft>
                <a:spcPts val="0"/>
              </a:spcAft>
              <a:buSzPts val="1200"/>
              <a:buChar char="○"/>
              <a:defRPr sz="1200"/>
            </a:lvl8pPr>
            <a:lvl9pPr indent="-304800" lvl="8" marL="4114800" algn="l">
              <a:lnSpc>
                <a:spcPct val="100000"/>
              </a:lnSpc>
              <a:spcBef>
                <a:spcPts val="0"/>
              </a:spcBef>
              <a:spcAft>
                <a:spcPts val="0"/>
              </a:spcAft>
              <a:buSzPts val="1200"/>
              <a:buChar char="■"/>
              <a:defRPr sz="1200"/>
            </a:lvl9pPr>
          </a:lstStyle>
          <a:p/>
        </p:txBody>
      </p:sp>
      <p:sp>
        <p:nvSpPr>
          <p:cNvPr id="98" name="Google Shape;98;p2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Source Code Pro"/>
                <a:ea typeface="Source Code Pro"/>
                <a:cs typeface="Source Code Pro"/>
                <a:sym typeface="Source Code Pr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Source Code Pro"/>
                <a:ea typeface="Source Code Pro"/>
                <a:cs typeface="Source Code Pro"/>
                <a:sym typeface="Source Code Pr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Source Code Pro"/>
                <a:ea typeface="Source Code Pro"/>
                <a:cs typeface="Source Code Pro"/>
                <a:sym typeface="Source Code Pr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Source Code Pro"/>
                <a:ea typeface="Source Code Pro"/>
                <a:cs typeface="Source Code Pro"/>
                <a:sym typeface="Source Code Pr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Source Code Pro"/>
                <a:ea typeface="Source Code Pro"/>
                <a:cs typeface="Source Code Pro"/>
                <a:sym typeface="Source Code Pr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Source Code Pro"/>
                <a:ea typeface="Source Code Pro"/>
                <a:cs typeface="Source Code Pro"/>
                <a:sym typeface="Source Code Pr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Source Code Pro"/>
                <a:ea typeface="Source Code Pro"/>
                <a:cs typeface="Source Code Pro"/>
                <a:sym typeface="Source Code Pr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Source Code Pro"/>
                <a:ea typeface="Source Code Pro"/>
                <a:cs typeface="Source Code Pro"/>
                <a:sym typeface="Source Code Pr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s"/>
              <a:t>‹#›</a:t>
            </a:fld>
            <a:endParaRPr/>
          </a:p>
        </p:txBody>
      </p:sp>
      <p:pic>
        <p:nvPicPr>
          <p:cNvPr id="99" name="Google Shape;99;p23"/>
          <p:cNvPicPr preferRelativeResize="0"/>
          <p:nvPr/>
        </p:nvPicPr>
        <p:blipFill rotWithShape="1">
          <a:blip r:embed="rId3">
            <a:alphaModFix/>
          </a:blip>
          <a:srcRect b="0" l="0" r="0" t="0"/>
          <a:stretch/>
        </p:blipFill>
        <p:spPr>
          <a:xfrm>
            <a:off x="3711600" y="4508175"/>
            <a:ext cx="1728000" cy="489600"/>
          </a:xfrm>
          <a:prstGeom prst="rect">
            <a:avLst/>
          </a:prstGeom>
          <a:noFill/>
          <a:ln>
            <a:noFill/>
          </a:ln>
        </p:spPr>
      </p:pic>
    </p:spTree>
  </p:cSld>
  <p:clrMapOvr>
    <a:masterClrMapping/>
  </p:clrMapOvr>
  <p:extLst>
    <p:ext uri="{DCECCB84-F9BA-43D5-87BE-67443E8EF086}">
      <p15:sldGuideLst>
        <p15:guide id="1" orient="horz" pos="1620">
          <p15:clr>
            <a:srgbClr val="FA7B17"/>
          </p15:clr>
        </p15:guide>
        <p15:guide id="2" pos="2880">
          <p15:clr>
            <a:srgbClr val="FA7B17"/>
          </p15:clr>
        </p15:guide>
      </p15:sldGuideLst>
    </p:ext>
  </p:extLst>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2">
    <p:bg>
      <p:bgPr>
        <a:blipFill>
          <a:blip r:embed="rId2">
            <a:alphaModFix/>
          </a:blip>
          <a:stretch>
            <a:fillRect/>
          </a:stretch>
        </a:blipFill>
      </p:bgPr>
    </p:bg>
    <p:spTree>
      <p:nvGrpSpPr>
        <p:cNvPr id="100" name="Shape 100"/>
        <p:cNvGrpSpPr/>
        <p:nvPr/>
      </p:nvGrpSpPr>
      <p:grpSpPr>
        <a:xfrm>
          <a:off x="0" y="0"/>
          <a:ext cx="0" cy="0"/>
          <a:chOff x="0" y="0"/>
          <a:chExt cx="0" cy="0"/>
        </a:xfrm>
      </p:grpSpPr>
      <p:sp>
        <p:nvSpPr>
          <p:cNvPr id="101" name="Google Shape;101;p2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Source Code Pro"/>
                <a:ea typeface="Source Code Pro"/>
                <a:cs typeface="Source Code Pro"/>
                <a:sym typeface="Source Code Pr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Source Code Pro"/>
                <a:ea typeface="Source Code Pro"/>
                <a:cs typeface="Source Code Pro"/>
                <a:sym typeface="Source Code Pr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Source Code Pro"/>
                <a:ea typeface="Source Code Pro"/>
                <a:cs typeface="Source Code Pro"/>
                <a:sym typeface="Source Code Pr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Source Code Pro"/>
                <a:ea typeface="Source Code Pro"/>
                <a:cs typeface="Source Code Pro"/>
                <a:sym typeface="Source Code Pr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Source Code Pro"/>
                <a:ea typeface="Source Code Pro"/>
                <a:cs typeface="Source Code Pro"/>
                <a:sym typeface="Source Code Pr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Source Code Pro"/>
                <a:ea typeface="Source Code Pro"/>
                <a:cs typeface="Source Code Pro"/>
                <a:sym typeface="Source Code Pr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Source Code Pro"/>
                <a:ea typeface="Source Code Pro"/>
                <a:cs typeface="Source Code Pro"/>
                <a:sym typeface="Source Code Pr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Source Code Pro"/>
                <a:ea typeface="Source Code Pro"/>
                <a:cs typeface="Source Code Pro"/>
                <a:sym typeface="Source Code Pr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s"/>
              <a:t>‹#›</a:t>
            </a:fld>
            <a:endParaRPr/>
          </a:p>
        </p:txBody>
      </p:sp>
      <p:sp>
        <p:nvSpPr>
          <p:cNvPr id="102" name="Google Shape;102;p24"/>
          <p:cNvSpPr txBox="1"/>
          <p:nvPr>
            <p:ph type="ctrTitle"/>
          </p:nvPr>
        </p:nvSpPr>
        <p:spPr>
          <a:xfrm>
            <a:off x="430800" y="375900"/>
            <a:ext cx="8282400" cy="13767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4800"/>
              <a:buNone/>
              <a:defRPr b="1" sz="4800"/>
            </a:lvl1pPr>
            <a:lvl2pPr lvl="1" algn="ctr">
              <a:lnSpc>
                <a:spcPct val="100000"/>
              </a:lnSpc>
              <a:spcBef>
                <a:spcPts val="0"/>
              </a:spcBef>
              <a:spcAft>
                <a:spcPts val="0"/>
              </a:spcAft>
              <a:buClr>
                <a:schemeClr val="lt1"/>
              </a:buClr>
              <a:buSzPts val="6000"/>
              <a:buNone/>
              <a:defRPr sz="6000">
                <a:solidFill>
                  <a:schemeClr val="lt1"/>
                </a:solidFill>
              </a:defRPr>
            </a:lvl2pPr>
            <a:lvl3pPr lvl="2" algn="ctr">
              <a:lnSpc>
                <a:spcPct val="100000"/>
              </a:lnSpc>
              <a:spcBef>
                <a:spcPts val="0"/>
              </a:spcBef>
              <a:spcAft>
                <a:spcPts val="0"/>
              </a:spcAft>
              <a:buClr>
                <a:schemeClr val="lt1"/>
              </a:buClr>
              <a:buSzPts val="6000"/>
              <a:buNone/>
              <a:defRPr sz="6000">
                <a:solidFill>
                  <a:schemeClr val="lt1"/>
                </a:solidFill>
              </a:defRPr>
            </a:lvl3pPr>
            <a:lvl4pPr lvl="3" algn="ctr">
              <a:lnSpc>
                <a:spcPct val="100000"/>
              </a:lnSpc>
              <a:spcBef>
                <a:spcPts val="0"/>
              </a:spcBef>
              <a:spcAft>
                <a:spcPts val="0"/>
              </a:spcAft>
              <a:buClr>
                <a:schemeClr val="lt1"/>
              </a:buClr>
              <a:buSzPts val="6000"/>
              <a:buNone/>
              <a:defRPr sz="6000">
                <a:solidFill>
                  <a:schemeClr val="lt1"/>
                </a:solidFill>
              </a:defRPr>
            </a:lvl4pPr>
            <a:lvl5pPr lvl="4" algn="ctr">
              <a:lnSpc>
                <a:spcPct val="100000"/>
              </a:lnSpc>
              <a:spcBef>
                <a:spcPts val="0"/>
              </a:spcBef>
              <a:spcAft>
                <a:spcPts val="0"/>
              </a:spcAft>
              <a:buClr>
                <a:schemeClr val="lt1"/>
              </a:buClr>
              <a:buSzPts val="6000"/>
              <a:buNone/>
              <a:defRPr sz="6000">
                <a:solidFill>
                  <a:schemeClr val="lt1"/>
                </a:solidFill>
              </a:defRPr>
            </a:lvl5pPr>
            <a:lvl6pPr lvl="5" algn="ctr">
              <a:lnSpc>
                <a:spcPct val="100000"/>
              </a:lnSpc>
              <a:spcBef>
                <a:spcPts val="0"/>
              </a:spcBef>
              <a:spcAft>
                <a:spcPts val="0"/>
              </a:spcAft>
              <a:buClr>
                <a:schemeClr val="lt1"/>
              </a:buClr>
              <a:buSzPts val="6000"/>
              <a:buNone/>
              <a:defRPr sz="6000">
                <a:solidFill>
                  <a:schemeClr val="lt1"/>
                </a:solidFill>
              </a:defRPr>
            </a:lvl6pPr>
            <a:lvl7pPr lvl="6" algn="ctr">
              <a:lnSpc>
                <a:spcPct val="100000"/>
              </a:lnSpc>
              <a:spcBef>
                <a:spcPts val="0"/>
              </a:spcBef>
              <a:spcAft>
                <a:spcPts val="0"/>
              </a:spcAft>
              <a:buClr>
                <a:schemeClr val="lt1"/>
              </a:buClr>
              <a:buSzPts val="6000"/>
              <a:buNone/>
              <a:defRPr sz="6000">
                <a:solidFill>
                  <a:schemeClr val="lt1"/>
                </a:solidFill>
              </a:defRPr>
            </a:lvl7pPr>
            <a:lvl8pPr lvl="7" algn="ctr">
              <a:lnSpc>
                <a:spcPct val="100000"/>
              </a:lnSpc>
              <a:spcBef>
                <a:spcPts val="0"/>
              </a:spcBef>
              <a:spcAft>
                <a:spcPts val="0"/>
              </a:spcAft>
              <a:buClr>
                <a:schemeClr val="lt1"/>
              </a:buClr>
              <a:buSzPts val="6000"/>
              <a:buNone/>
              <a:defRPr sz="6000">
                <a:solidFill>
                  <a:schemeClr val="lt1"/>
                </a:solidFill>
              </a:defRPr>
            </a:lvl8pPr>
            <a:lvl9pPr lvl="8" algn="ctr">
              <a:lnSpc>
                <a:spcPct val="100000"/>
              </a:lnSpc>
              <a:spcBef>
                <a:spcPts val="0"/>
              </a:spcBef>
              <a:spcAft>
                <a:spcPts val="0"/>
              </a:spcAft>
              <a:buClr>
                <a:schemeClr val="lt1"/>
              </a:buClr>
              <a:buSzPts val="6000"/>
              <a:buNone/>
              <a:defRPr sz="6000">
                <a:solidFill>
                  <a:schemeClr val="lt1"/>
                </a:solidFill>
              </a:defRPr>
            </a:lvl9pPr>
          </a:lstStyle>
          <a:p/>
        </p:txBody>
      </p:sp>
      <p:pic>
        <p:nvPicPr>
          <p:cNvPr id="103" name="Google Shape;103;p24"/>
          <p:cNvPicPr preferRelativeResize="0"/>
          <p:nvPr/>
        </p:nvPicPr>
        <p:blipFill rotWithShape="1">
          <a:blip r:embed="rId3">
            <a:alphaModFix/>
          </a:blip>
          <a:srcRect b="0" l="0" r="0" t="0"/>
          <a:stretch/>
        </p:blipFill>
        <p:spPr>
          <a:xfrm>
            <a:off x="1634238" y="2886450"/>
            <a:ext cx="5863950" cy="1662925"/>
          </a:xfrm>
          <a:prstGeom prst="rect">
            <a:avLst/>
          </a:prstGeom>
          <a:noFill/>
          <a:ln>
            <a:noFill/>
          </a:ln>
        </p:spPr>
      </p:pic>
    </p:spTree>
  </p:cSld>
  <p:clrMapOvr>
    <a:masterClrMapping/>
  </p:clrMapOvr>
  <p:extLst>
    <p:ext uri="{DCECCB84-F9BA-43D5-87BE-67443E8EF086}">
      <p15:sldGuideLst>
        <p15:guide id="1" orient="horz" pos="1620">
          <p15:clr>
            <a:srgbClr val="FA7B17"/>
          </p15:clr>
        </p15:guide>
        <p15:guide id="2" pos="2880">
          <p15:clr>
            <a:srgbClr val="FA7B17"/>
          </p15:clr>
        </p15:guide>
      </p15:sldGuideLst>
    </p:ext>
  </p:extLst>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objetos" type="obj">
  <p:cSld name="OBJECT">
    <p:spTree>
      <p:nvGrpSpPr>
        <p:cNvPr id="104" name="Shape 104"/>
        <p:cNvGrpSpPr/>
        <p:nvPr/>
      </p:nvGrpSpPr>
      <p:grpSpPr>
        <a:xfrm>
          <a:off x="0" y="0"/>
          <a:ext cx="0" cy="0"/>
          <a:chOff x="0" y="0"/>
          <a:chExt cx="0" cy="0"/>
        </a:xfrm>
      </p:grpSpPr>
      <p:sp>
        <p:nvSpPr>
          <p:cNvPr id="105" name="Google Shape;105;p25"/>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106" name="Google Shape;106;p25"/>
          <p:cNvSpPr txBox="1"/>
          <p:nvPr>
            <p:ph idx="1" type="body"/>
          </p:nvPr>
        </p:nvSpPr>
        <p:spPr>
          <a:xfrm>
            <a:off x="457200" y="1200150"/>
            <a:ext cx="8229600" cy="33945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07" name="Google Shape;107;p25"/>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8" name="Google Shape;108;p25"/>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9" name="Google Shape;109;p25"/>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1.xml"/><Relationship Id="rId10" Type="http://schemas.openxmlformats.org/officeDocument/2006/relationships/slideLayout" Target="../slideLayouts/slideLayout20.xml"/><Relationship Id="rId13" Type="http://schemas.openxmlformats.org/officeDocument/2006/relationships/slideLayout" Target="../slideLayouts/slideLayout23.xml"/><Relationship Id="rId12" Type="http://schemas.openxmlformats.org/officeDocument/2006/relationships/slideLayout" Target="../slideLayouts/slideLayout22.xml"/><Relationship Id="rId1" Type="http://schemas.openxmlformats.org/officeDocument/2006/relationships/image" Target="../media/image4.jpg"/><Relationship Id="rId2" Type="http://schemas.openxmlformats.org/officeDocument/2006/relationships/slideLayout" Target="../slideLayouts/slideLayout12.xml"/><Relationship Id="rId3" Type="http://schemas.openxmlformats.org/officeDocument/2006/relationships/slideLayout" Target="../slideLayouts/slideLayout13.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theme" Target="../theme/theme2.xml"/><Relationship Id="rId5" Type="http://schemas.openxmlformats.org/officeDocument/2006/relationships/slideLayout" Target="../slideLayouts/slideLayout15.xml"/><Relationship Id="rId6" Type="http://schemas.openxmlformats.org/officeDocument/2006/relationships/slideLayout" Target="../slideLayouts/slideLayout16.xml"/><Relationship Id="rId7" Type="http://schemas.openxmlformats.org/officeDocument/2006/relationships/slideLayout" Target="../slideLayouts/slideLayout17.xml"/><Relationship Id="rId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modern-writer">
    <p:bg>
      <p:bgPr>
        <a:blipFill>
          <a:blip r:embed="rId1">
            <a:alphaModFix/>
          </a:blip>
          <a:stretch>
            <a:fillRect/>
          </a:stretch>
        </a:blip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311700" y="372500"/>
            <a:ext cx="8520600" cy="733500"/>
          </a:xfrm>
          <a:prstGeom prst="rect">
            <a:avLst/>
          </a:prstGeom>
          <a:noFill/>
          <a:ln>
            <a:noFill/>
          </a:ln>
        </p:spPr>
        <p:txBody>
          <a:bodyPr anchorCtr="0" anchor="b" bIns="91425" lIns="91425" spcFirstLastPara="1" rIns="91425" wrap="square" tIns="91425">
            <a:noAutofit/>
          </a:bodyPr>
          <a:lstStyle>
            <a:lvl1pPr lvl="0" marR="0" algn="l">
              <a:lnSpc>
                <a:spcPct val="100000"/>
              </a:lnSpc>
              <a:spcBef>
                <a:spcPts val="0"/>
              </a:spcBef>
              <a:spcAft>
                <a:spcPts val="0"/>
              </a:spcAft>
              <a:buClr>
                <a:srgbClr val="89BCA1"/>
              </a:buClr>
              <a:buSzPts val="3000"/>
              <a:buFont typeface="Montserrat"/>
              <a:buNone/>
              <a:defRPr b="0" i="0" sz="3000" u="none" cap="none" strike="noStrike">
                <a:solidFill>
                  <a:srgbClr val="89BCA1"/>
                </a:solidFill>
                <a:latin typeface="Montserrat"/>
                <a:ea typeface="Montserrat"/>
                <a:cs typeface="Montserrat"/>
                <a:sym typeface="Montserrat"/>
              </a:defRPr>
            </a:lvl1pPr>
            <a:lvl2pPr lvl="1" marR="0" algn="l">
              <a:lnSpc>
                <a:spcPct val="100000"/>
              </a:lnSpc>
              <a:spcBef>
                <a:spcPts val="0"/>
              </a:spcBef>
              <a:spcAft>
                <a:spcPts val="0"/>
              </a:spcAft>
              <a:buClr>
                <a:schemeClr val="dk2"/>
              </a:buClr>
              <a:buSzPts val="3000"/>
              <a:buFont typeface="Oswald"/>
              <a:buNone/>
              <a:defRPr b="0" i="0" sz="3000" u="none" cap="none" strike="noStrike">
                <a:solidFill>
                  <a:schemeClr val="dk2"/>
                </a:solidFill>
                <a:latin typeface="Oswald"/>
                <a:ea typeface="Oswald"/>
                <a:cs typeface="Oswald"/>
                <a:sym typeface="Oswald"/>
              </a:defRPr>
            </a:lvl2pPr>
            <a:lvl3pPr lvl="2" marR="0" algn="l">
              <a:lnSpc>
                <a:spcPct val="100000"/>
              </a:lnSpc>
              <a:spcBef>
                <a:spcPts val="0"/>
              </a:spcBef>
              <a:spcAft>
                <a:spcPts val="0"/>
              </a:spcAft>
              <a:buClr>
                <a:schemeClr val="dk2"/>
              </a:buClr>
              <a:buSzPts val="3000"/>
              <a:buFont typeface="Oswald"/>
              <a:buNone/>
              <a:defRPr b="0" i="0" sz="3000" u="none" cap="none" strike="noStrike">
                <a:solidFill>
                  <a:schemeClr val="dk2"/>
                </a:solidFill>
                <a:latin typeface="Oswald"/>
                <a:ea typeface="Oswald"/>
                <a:cs typeface="Oswald"/>
                <a:sym typeface="Oswald"/>
              </a:defRPr>
            </a:lvl3pPr>
            <a:lvl4pPr lvl="3" marR="0" algn="l">
              <a:lnSpc>
                <a:spcPct val="100000"/>
              </a:lnSpc>
              <a:spcBef>
                <a:spcPts val="0"/>
              </a:spcBef>
              <a:spcAft>
                <a:spcPts val="0"/>
              </a:spcAft>
              <a:buClr>
                <a:schemeClr val="dk2"/>
              </a:buClr>
              <a:buSzPts val="3000"/>
              <a:buFont typeface="Oswald"/>
              <a:buNone/>
              <a:defRPr b="0" i="0" sz="3000" u="none" cap="none" strike="noStrike">
                <a:solidFill>
                  <a:schemeClr val="dk2"/>
                </a:solidFill>
                <a:latin typeface="Oswald"/>
                <a:ea typeface="Oswald"/>
                <a:cs typeface="Oswald"/>
                <a:sym typeface="Oswald"/>
              </a:defRPr>
            </a:lvl4pPr>
            <a:lvl5pPr lvl="4" marR="0" algn="l">
              <a:lnSpc>
                <a:spcPct val="100000"/>
              </a:lnSpc>
              <a:spcBef>
                <a:spcPts val="0"/>
              </a:spcBef>
              <a:spcAft>
                <a:spcPts val="0"/>
              </a:spcAft>
              <a:buClr>
                <a:schemeClr val="dk2"/>
              </a:buClr>
              <a:buSzPts val="3000"/>
              <a:buFont typeface="Oswald"/>
              <a:buNone/>
              <a:defRPr b="0" i="0" sz="3000" u="none" cap="none" strike="noStrike">
                <a:solidFill>
                  <a:schemeClr val="dk2"/>
                </a:solidFill>
                <a:latin typeface="Oswald"/>
                <a:ea typeface="Oswald"/>
                <a:cs typeface="Oswald"/>
                <a:sym typeface="Oswald"/>
              </a:defRPr>
            </a:lvl5pPr>
            <a:lvl6pPr lvl="5" marR="0" algn="l">
              <a:lnSpc>
                <a:spcPct val="100000"/>
              </a:lnSpc>
              <a:spcBef>
                <a:spcPts val="0"/>
              </a:spcBef>
              <a:spcAft>
                <a:spcPts val="0"/>
              </a:spcAft>
              <a:buClr>
                <a:schemeClr val="dk2"/>
              </a:buClr>
              <a:buSzPts val="3000"/>
              <a:buFont typeface="Oswald"/>
              <a:buNone/>
              <a:defRPr b="0" i="0" sz="3000" u="none" cap="none" strike="noStrike">
                <a:solidFill>
                  <a:schemeClr val="dk2"/>
                </a:solidFill>
                <a:latin typeface="Oswald"/>
                <a:ea typeface="Oswald"/>
                <a:cs typeface="Oswald"/>
                <a:sym typeface="Oswald"/>
              </a:defRPr>
            </a:lvl6pPr>
            <a:lvl7pPr lvl="6" marR="0" algn="l">
              <a:lnSpc>
                <a:spcPct val="100000"/>
              </a:lnSpc>
              <a:spcBef>
                <a:spcPts val="0"/>
              </a:spcBef>
              <a:spcAft>
                <a:spcPts val="0"/>
              </a:spcAft>
              <a:buClr>
                <a:schemeClr val="dk2"/>
              </a:buClr>
              <a:buSzPts val="3000"/>
              <a:buFont typeface="Oswald"/>
              <a:buNone/>
              <a:defRPr b="0" i="0" sz="3000" u="none" cap="none" strike="noStrike">
                <a:solidFill>
                  <a:schemeClr val="dk2"/>
                </a:solidFill>
                <a:latin typeface="Oswald"/>
                <a:ea typeface="Oswald"/>
                <a:cs typeface="Oswald"/>
                <a:sym typeface="Oswald"/>
              </a:defRPr>
            </a:lvl7pPr>
            <a:lvl8pPr lvl="7" marR="0" algn="l">
              <a:lnSpc>
                <a:spcPct val="100000"/>
              </a:lnSpc>
              <a:spcBef>
                <a:spcPts val="0"/>
              </a:spcBef>
              <a:spcAft>
                <a:spcPts val="0"/>
              </a:spcAft>
              <a:buClr>
                <a:schemeClr val="dk2"/>
              </a:buClr>
              <a:buSzPts val="3000"/>
              <a:buFont typeface="Oswald"/>
              <a:buNone/>
              <a:defRPr b="0" i="0" sz="3000" u="none" cap="none" strike="noStrike">
                <a:solidFill>
                  <a:schemeClr val="dk2"/>
                </a:solidFill>
                <a:latin typeface="Oswald"/>
                <a:ea typeface="Oswald"/>
                <a:cs typeface="Oswald"/>
                <a:sym typeface="Oswald"/>
              </a:defRPr>
            </a:lvl8pPr>
            <a:lvl9pPr lvl="8" marR="0" algn="l">
              <a:lnSpc>
                <a:spcPct val="100000"/>
              </a:lnSpc>
              <a:spcBef>
                <a:spcPts val="0"/>
              </a:spcBef>
              <a:spcAft>
                <a:spcPts val="0"/>
              </a:spcAft>
              <a:buClr>
                <a:schemeClr val="dk2"/>
              </a:buClr>
              <a:buSzPts val="3000"/>
              <a:buFont typeface="Oswald"/>
              <a:buNone/>
              <a:defRPr b="0" i="0" sz="3000" u="none" cap="none" strike="noStrike">
                <a:solidFill>
                  <a:schemeClr val="dk2"/>
                </a:solidFill>
                <a:latin typeface="Oswald"/>
                <a:ea typeface="Oswald"/>
                <a:cs typeface="Oswald"/>
                <a:sym typeface="Oswald"/>
              </a:defRPr>
            </a:lvl9pPr>
          </a:lstStyle>
          <a:p/>
        </p:txBody>
      </p:sp>
      <p:sp>
        <p:nvSpPr>
          <p:cNvPr id="52" name="Google Shape;52;p13"/>
          <p:cNvSpPr txBox="1"/>
          <p:nvPr>
            <p:ph idx="1" type="body"/>
          </p:nvPr>
        </p:nvSpPr>
        <p:spPr>
          <a:xfrm>
            <a:off x="311700" y="1404000"/>
            <a:ext cx="8520600" cy="2163000"/>
          </a:xfrm>
          <a:prstGeom prst="rect">
            <a:avLst/>
          </a:prstGeom>
          <a:noFill/>
          <a:ln>
            <a:noFill/>
          </a:ln>
        </p:spPr>
        <p:txBody>
          <a:bodyPr anchorCtr="0" anchor="t" bIns="91425" lIns="91425" spcFirstLastPara="1" rIns="91425" wrap="square" tIns="91425">
            <a:noAutofit/>
          </a:bodyPr>
          <a:lstStyle>
            <a:lvl1pPr indent="-342900" lvl="0" marL="457200" marR="0" algn="l">
              <a:lnSpc>
                <a:spcPct val="100000"/>
              </a:lnSpc>
              <a:spcBef>
                <a:spcPts val="0"/>
              </a:spcBef>
              <a:spcAft>
                <a:spcPts val="0"/>
              </a:spcAft>
              <a:buClr>
                <a:srgbClr val="666666"/>
              </a:buClr>
              <a:buSzPts val="1800"/>
              <a:buFont typeface="Montserrat"/>
              <a:buChar char="●"/>
              <a:defRPr b="0" i="0" sz="1800" u="none" cap="none" strike="noStrike">
                <a:solidFill>
                  <a:srgbClr val="666666"/>
                </a:solidFill>
                <a:latin typeface="Montserrat"/>
                <a:ea typeface="Montserrat"/>
                <a:cs typeface="Montserrat"/>
                <a:sym typeface="Montserrat"/>
              </a:defRPr>
            </a:lvl1pPr>
            <a:lvl2pPr indent="-317500" lvl="1" marL="914400" marR="0" algn="l">
              <a:lnSpc>
                <a:spcPct val="100000"/>
              </a:lnSpc>
              <a:spcBef>
                <a:spcPts val="1000"/>
              </a:spcBef>
              <a:spcAft>
                <a:spcPts val="0"/>
              </a:spcAft>
              <a:buClr>
                <a:srgbClr val="93C47D"/>
              </a:buClr>
              <a:buSzPts val="1400"/>
              <a:buFont typeface="Montserrat"/>
              <a:buChar char="○"/>
              <a:defRPr b="0" i="0" sz="1400" u="none" cap="none" strike="noStrike">
                <a:solidFill>
                  <a:srgbClr val="93C47D"/>
                </a:solidFill>
                <a:latin typeface="Montserrat"/>
                <a:ea typeface="Montserrat"/>
                <a:cs typeface="Montserrat"/>
                <a:sym typeface="Montserrat"/>
              </a:defRPr>
            </a:lvl2pPr>
            <a:lvl3pPr indent="-317500" lvl="2" marL="1371600" marR="0" algn="l">
              <a:lnSpc>
                <a:spcPct val="100000"/>
              </a:lnSpc>
              <a:spcBef>
                <a:spcPts val="1000"/>
              </a:spcBef>
              <a:spcAft>
                <a:spcPts val="0"/>
              </a:spcAft>
              <a:buClr>
                <a:schemeClr val="dk2"/>
              </a:buClr>
              <a:buSzPts val="1400"/>
              <a:buFont typeface="Montserrat"/>
              <a:buChar char="■"/>
              <a:defRPr b="0" i="0" sz="1400" u="none" cap="none" strike="noStrike">
                <a:solidFill>
                  <a:schemeClr val="dk2"/>
                </a:solidFill>
                <a:latin typeface="Montserrat"/>
                <a:ea typeface="Montserrat"/>
                <a:cs typeface="Montserrat"/>
                <a:sym typeface="Montserrat"/>
              </a:defRPr>
            </a:lvl3pPr>
            <a:lvl4pPr indent="-317500" lvl="3" marL="1828800" marR="0" algn="l">
              <a:lnSpc>
                <a:spcPct val="100000"/>
              </a:lnSpc>
              <a:spcBef>
                <a:spcPts val="1000"/>
              </a:spcBef>
              <a:spcAft>
                <a:spcPts val="0"/>
              </a:spcAft>
              <a:buClr>
                <a:schemeClr val="dk2"/>
              </a:buClr>
              <a:buSzPts val="1400"/>
              <a:buFont typeface="Montserrat"/>
              <a:buChar char="●"/>
              <a:defRPr b="0" i="0" sz="1400" u="none" cap="none" strike="noStrike">
                <a:solidFill>
                  <a:schemeClr val="dk2"/>
                </a:solidFill>
                <a:latin typeface="Montserrat"/>
                <a:ea typeface="Montserrat"/>
                <a:cs typeface="Montserrat"/>
                <a:sym typeface="Montserrat"/>
              </a:defRPr>
            </a:lvl4pPr>
            <a:lvl5pPr indent="-317500" lvl="4" marL="2286000" marR="0" algn="l">
              <a:lnSpc>
                <a:spcPct val="100000"/>
              </a:lnSpc>
              <a:spcBef>
                <a:spcPts val="1000"/>
              </a:spcBef>
              <a:spcAft>
                <a:spcPts val="0"/>
              </a:spcAft>
              <a:buClr>
                <a:schemeClr val="dk2"/>
              </a:buClr>
              <a:buSzPts val="1400"/>
              <a:buFont typeface="Montserrat"/>
              <a:buChar char="○"/>
              <a:defRPr b="0" i="0" sz="1400" u="none" cap="none" strike="noStrike">
                <a:solidFill>
                  <a:schemeClr val="dk2"/>
                </a:solidFill>
                <a:latin typeface="Montserrat"/>
                <a:ea typeface="Montserrat"/>
                <a:cs typeface="Montserrat"/>
                <a:sym typeface="Montserrat"/>
              </a:defRPr>
            </a:lvl5pPr>
            <a:lvl6pPr indent="-317500" lvl="5" marL="2743200" marR="0" algn="l">
              <a:lnSpc>
                <a:spcPct val="100000"/>
              </a:lnSpc>
              <a:spcBef>
                <a:spcPts val="0"/>
              </a:spcBef>
              <a:spcAft>
                <a:spcPts val="0"/>
              </a:spcAft>
              <a:buClr>
                <a:schemeClr val="dk2"/>
              </a:buClr>
              <a:buSzPts val="1400"/>
              <a:buFont typeface="Montserrat"/>
              <a:buChar char="■"/>
              <a:defRPr b="0" i="0" sz="1400" u="none" cap="none" strike="noStrike">
                <a:solidFill>
                  <a:schemeClr val="dk2"/>
                </a:solidFill>
                <a:latin typeface="Montserrat"/>
                <a:ea typeface="Montserrat"/>
                <a:cs typeface="Montserrat"/>
                <a:sym typeface="Montserrat"/>
              </a:defRPr>
            </a:lvl6pPr>
            <a:lvl7pPr indent="-317500" lvl="6" marL="3200400" marR="0" algn="l">
              <a:lnSpc>
                <a:spcPct val="100000"/>
              </a:lnSpc>
              <a:spcBef>
                <a:spcPts val="0"/>
              </a:spcBef>
              <a:spcAft>
                <a:spcPts val="0"/>
              </a:spcAft>
              <a:buClr>
                <a:schemeClr val="dk2"/>
              </a:buClr>
              <a:buSzPts val="1400"/>
              <a:buFont typeface="Montserrat"/>
              <a:buChar char="●"/>
              <a:defRPr b="0" i="0" sz="1400" u="none" cap="none" strike="noStrike">
                <a:solidFill>
                  <a:schemeClr val="dk2"/>
                </a:solidFill>
                <a:latin typeface="Montserrat"/>
                <a:ea typeface="Montserrat"/>
                <a:cs typeface="Montserrat"/>
                <a:sym typeface="Montserrat"/>
              </a:defRPr>
            </a:lvl7pPr>
            <a:lvl8pPr indent="-317500" lvl="7" marL="3657600" marR="0" algn="l">
              <a:lnSpc>
                <a:spcPct val="100000"/>
              </a:lnSpc>
              <a:spcBef>
                <a:spcPts val="0"/>
              </a:spcBef>
              <a:spcAft>
                <a:spcPts val="0"/>
              </a:spcAft>
              <a:buClr>
                <a:schemeClr val="dk2"/>
              </a:buClr>
              <a:buSzPts val="1400"/>
              <a:buFont typeface="Montserrat"/>
              <a:buChar char="○"/>
              <a:defRPr b="0" i="0" sz="1400" u="none" cap="none" strike="noStrike">
                <a:solidFill>
                  <a:schemeClr val="dk2"/>
                </a:solidFill>
                <a:latin typeface="Montserrat"/>
                <a:ea typeface="Montserrat"/>
                <a:cs typeface="Montserrat"/>
                <a:sym typeface="Montserrat"/>
              </a:defRPr>
            </a:lvl8pPr>
            <a:lvl9pPr indent="-317500" lvl="8" marL="4114800" marR="0" algn="l">
              <a:lnSpc>
                <a:spcPct val="100000"/>
              </a:lnSpc>
              <a:spcBef>
                <a:spcPts val="0"/>
              </a:spcBef>
              <a:spcAft>
                <a:spcPts val="0"/>
              </a:spcAft>
              <a:buClr>
                <a:schemeClr val="dk2"/>
              </a:buClr>
              <a:buSzPts val="1400"/>
              <a:buFont typeface="Source Code Pro"/>
              <a:buChar char="■"/>
              <a:defRPr b="0" i="0" sz="1400" u="none" cap="none" strike="noStrike">
                <a:solidFill>
                  <a:schemeClr val="dk2"/>
                </a:solidFill>
                <a:latin typeface="Source Code Pro"/>
                <a:ea typeface="Source Code Pro"/>
                <a:cs typeface="Source Code Pro"/>
                <a:sym typeface="Source Code Pro"/>
              </a:defRPr>
            </a:lvl9pPr>
          </a:lstStyle>
          <a:p/>
        </p:txBody>
      </p:sp>
      <p:sp>
        <p:nvSpPr>
          <p:cNvPr id="53" name="Google Shape;53;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Source Code Pro"/>
                <a:ea typeface="Source Code Pro"/>
                <a:cs typeface="Source Code Pro"/>
                <a:sym typeface="Source Code Pr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Source Code Pro"/>
                <a:ea typeface="Source Code Pro"/>
                <a:cs typeface="Source Code Pro"/>
                <a:sym typeface="Source Code Pr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Source Code Pro"/>
                <a:ea typeface="Source Code Pro"/>
                <a:cs typeface="Source Code Pro"/>
                <a:sym typeface="Source Code Pr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Source Code Pro"/>
                <a:ea typeface="Source Code Pro"/>
                <a:cs typeface="Source Code Pro"/>
                <a:sym typeface="Source Code Pr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Source Code Pro"/>
                <a:ea typeface="Source Code Pro"/>
                <a:cs typeface="Source Code Pro"/>
                <a:sym typeface="Source Code Pr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Source Code Pro"/>
                <a:ea typeface="Source Code Pro"/>
                <a:cs typeface="Source Code Pro"/>
                <a:sym typeface="Source Code Pr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Source Code Pro"/>
                <a:ea typeface="Source Code Pro"/>
                <a:cs typeface="Source Code Pro"/>
                <a:sym typeface="Source Code Pr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Source Code Pro"/>
                <a:ea typeface="Source Code Pro"/>
                <a:cs typeface="Source Code Pro"/>
                <a:sym typeface="Source Code Pr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s"/>
              <a:t>‹#›</a:t>
            </a:fld>
            <a:endParaRPr/>
          </a:p>
        </p:txBody>
      </p:sp>
    </p:spTree>
  </p:cSld>
  <p:clrMap accent1="accent1" accent2="accent2" accent3="accent3" accent4="accent4" accent5="accent5" accent6="accent6" bg1="lt1" bg2="dk2" tx1="dk1" tx2="lt2" folHlink="folHlink" hlink="hlink"/>
  <p:sldLayoutIdLst>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667" r:id="rId10"/>
    <p:sldLayoutId id="2147483668" r:id="rId11"/>
    <p:sldLayoutId id="2147483669" r:id="rId12"/>
    <p:sldLayoutId id="2147483670"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xml"/><Relationship Id="rId3" Type="http://schemas.openxmlformats.org/officeDocument/2006/relationships/image" Target="../media/image1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xml"/><Relationship Id="rId3" Type="http://schemas.openxmlformats.org/officeDocument/2006/relationships/image" Target="../media/image5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xml"/><Relationship Id="rId3" Type="http://schemas.openxmlformats.org/officeDocument/2006/relationships/image" Target="../media/image4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xml"/><Relationship Id="rId3" Type="http://schemas.openxmlformats.org/officeDocument/2006/relationships/image" Target="../media/image4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xml"/><Relationship Id="rId3" Type="http://schemas.openxmlformats.org/officeDocument/2006/relationships/image" Target="../media/image4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6.xml"/><Relationship Id="rId3" Type="http://schemas.openxmlformats.org/officeDocument/2006/relationships/image" Target="../media/image4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7.xml"/><Relationship Id="rId3" Type="http://schemas.openxmlformats.org/officeDocument/2006/relationships/image" Target="../media/image4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8.xml"/><Relationship Id="rId3" Type="http://schemas.openxmlformats.org/officeDocument/2006/relationships/image" Target="../media/image4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9.xml"/><Relationship Id="rId3" Type="http://schemas.openxmlformats.org/officeDocument/2006/relationships/image" Target="../media/image5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1.xml"/><Relationship Id="rId3" Type="http://schemas.openxmlformats.org/officeDocument/2006/relationships/image" Target="../media/image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2.xml"/><Relationship Id="rId3" Type="http://schemas.openxmlformats.org/officeDocument/2006/relationships/image" Target="../media/image10.png"/><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3.xml"/><Relationship Id="rId3" Type="http://schemas.openxmlformats.org/officeDocument/2006/relationships/image" Target="../media/image1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5.xml"/><Relationship Id="rId3" Type="http://schemas.openxmlformats.org/officeDocument/2006/relationships/image" Target="../media/image15.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6.xml"/><Relationship Id="rId3" Type="http://schemas.openxmlformats.org/officeDocument/2006/relationships/image" Target="../media/image21.png"/><Relationship Id="rId4" Type="http://schemas.openxmlformats.org/officeDocument/2006/relationships/image" Target="../media/image16.png"/><Relationship Id="rId5" Type="http://schemas.openxmlformats.org/officeDocument/2006/relationships/image" Target="../media/image2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8.xml"/><Relationship Id="rId3" Type="http://schemas.openxmlformats.org/officeDocument/2006/relationships/image" Target="../media/image2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9.xml"/><Relationship Id="rId3" Type="http://schemas.openxmlformats.org/officeDocument/2006/relationships/image" Target="../media/image1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20.xml"/><Relationship Id="rId3" Type="http://schemas.openxmlformats.org/officeDocument/2006/relationships/image" Target="../media/image5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21.xml"/><Relationship Id="rId3" Type="http://schemas.openxmlformats.org/officeDocument/2006/relationships/image" Target="../media/image19.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22.xml"/><Relationship Id="rId3" Type="http://schemas.openxmlformats.org/officeDocument/2006/relationships/image" Target="../media/image13.jpg"/><Relationship Id="rId4" Type="http://schemas.openxmlformats.org/officeDocument/2006/relationships/image" Target="../media/image25.jpg"/><Relationship Id="rId5" Type="http://schemas.openxmlformats.org/officeDocument/2006/relationships/image" Target="../media/image29.jpg"/><Relationship Id="rId6" Type="http://schemas.openxmlformats.org/officeDocument/2006/relationships/image" Target="../media/image26.jpg"/><Relationship Id="rId7" Type="http://schemas.openxmlformats.org/officeDocument/2006/relationships/image" Target="../media/image23.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23.xml"/><Relationship Id="rId3" Type="http://schemas.openxmlformats.org/officeDocument/2006/relationships/image" Target="../media/image13.jpg"/><Relationship Id="rId4" Type="http://schemas.openxmlformats.org/officeDocument/2006/relationships/image" Target="../media/image3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24.xml"/><Relationship Id="rId3" Type="http://schemas.openxmlformats.org/officeDocument/2006/relationships/image" Target="../media/image13.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25.xml"/><Relationship Id="rId3" Type="http://schemas.openxmlformats.org/officeDocument/2006/relationships/image" Target="../media/image13.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26.xml"/><Relationship Id="rId3" Type="http://schemas.openxmlformats.org/officeDocument/2006/relationships/image" Target="../media/image13.jpg"/><Relationship Id="rId4" Type="http://schemas.openxmlformats.org/officeDocument/2006/relationships/image" Target="../media/image32.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27.xml"/><Relationship Id="rId3" Type="http://schemas.openxmlformats.org/officeDocument/2006/relationships/image" Target="../media/image13.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28.xml"/><Relationship Id="rId3" Type="http://schemas.openxmlformats.org/officeDocument/2006/relationships/image" Target="../media/image13.jpg"/><Relationship Id="rId4" Type="http://schemas.openxmlformats.org/officeDocument/2006/relationships/image" Target="../media/image28.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30.xml"/><Relationship Id="rId3" Type="http://schemas.openxmlformats.org/officeDocument/2006/relationships/image" Target="../media/image13.jpg"/><Relationship Id="rId4" Type="http://schemas.openxmlformats.org/officeDocument/2006/relationships/image" Target="../media/image33.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32.xml"/><Relationship Id="rId3" Type="http://schemas.openxmlformats.org/officeDocument/2006/relationships/image" Target="../media/image13.jpg"/><Relationship Id="rId4" Type="http://schemas.openxmlformats.org/officeDocument/2006/relationships/image" Target="../media/image27.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33.xml"/><Relationship Id="rId3" Type="http://schemas.openxmlformats.org/officeDocument/2006/relationships/image" Target="../media/image36.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34.xml"/><Relationship Id="rId3" Type="http://schemas.openxmlformats.org/officeDocument/2006/relationships/image" Target="../media/image13.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35.xml"/><Relationship Id="rId3" Type="http://schemas.openxmlformats.org/officeDocument/2006/relationships/image" Target="../media/image13.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36.xml"/><Relationship Id="rId3" Type="http://schemas.openxmlformats.org/officeDocument/2006/relationships/image" Target="../media/image13.jpg"/><Relationship Id="rId4" Type="http://schemas.openxmlformats.org/officeDocument/2006/relationships/image" Target="../media/image37.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37.xml"/><Relationship Id="rId3" Type="http://schemas.openxmlformats.org/officeDocument/2006/relationships/image" Target="../media/image13.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38.xml"/><Relationship Id="rId3" Type="http://schemas.openxmlformats.org/officeDocument/2006/relationships/image" Target="../media/image13.jpg"/><Relationship Id="rId4" Type="http://schemas.openxmlformats.org/officeDocument/2006/relationships/image" Target="../media/image30.jpg"/><Relationship Id="rId5" Type="http://schemas.openxmlformats.org/officeDocument/2006/relationships/image" Target="../media/image34.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39.xml"/><Relationship Id="rId3" Type="http://schemas.openxmlformats.org/officeDocument/2006/relationships/image" Target="../media/image13.jpg"/><Relationship Id="rId4" Type="http://schemas.openxmlformats.org/officeDocument/2006/relationships/image" Target="../media/image35.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40.xml"/><Relationship Id="rId3" Type="http://schemas.openxmlformats.org/officeDocument/2006/relationships/image" Target="../media/image13.jpg"/><Relationship Id="rId4" Type="http://schemas.openxmlformats.org/officeDocument/2006/relationships/image" Target="../media/image41.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41.xml"/><Relationship Id="rId3" Type="http://schemas.openxmlformats.org/officeDocument/2006/relationships/image" Target="../media/image13.jpg"/><Relationship Id="rId4" Type="http://schemas.openxmlformats.org/officeDocument/2006/relationships/image" Target="../media/image42.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42.xml"/><Relationship Id="rId3" Type="http://schemas.openxmlformats.org/officeDocument/2006/relationships/image" Target="../media/image13.jpg"/><Relationship Id="rId4" Type="http://schemas.openxmlformats.org/officeDocument/2006/relationships/image" Target="../media/image40.png"/><Relationship Id="rId5" Type="http://schemas.openxmlformats.org/officeDocument/2006/relationships/image" Target="../media/image39.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43.xml"/><Relationship Id="rId3" Type="http://schemas.openxmlformats.org/officeDocument/2006/relationships/image" Target="../media/image13.jpg"/><Relationship Id="rId4" Type="http://schemas.openxmlformats.org/officeDocument/2006/relationships/image" Target="../media/image38.jp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44.xml"/><Relationship Id="rId3" Type="http://schemas.openxmlformats.org/officeDocument/2006/relationships/image" Target="../media/image13.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45.xml"/><Relationship Id="rId3" Type="http://schemas.openxmlformats.org/officeDocument/2006/relationships/image" Target="../media/image43.gif"/></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4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2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03703"/>
              <a:buNone/>
            </a:pPr>
            <a:r>
              <a:t/>
            </a:r>
            <a:endParaRPr/>
          </a:p>
        </p:txBody>
      </p:sp>
      <p:sp>
        <p:nvSpPr>
          <p:cNvPr id="115" name="Google Shape;115;p26"/>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200"/>
              </a:spcAft>
              <a:buSzPts val="1800"/>
              <a:buNone/>
            </a:pPr>
            <a:r>
              <a:t/>
            </a:r>
            <a:endParaRPr/>
          </a:p>
        </p:txBody>
      </p:sp>
      <p:pic>
        <p:nvPicPr>
          <p:cNvPr id="116" name="Google Shape;116;p26"/>
          <p:cNvPicPr preferRelativeResize="0"/>
          <p:nvPr/>
        </p:nvPicPr>
        <p:blipFill rotWithShape="1">
          <a:blip r:embed="rId3">
            <a:alphaModFix/>
          </a:blip>
          <a:srcRect b="0" l="0" r="0" t="0"/>
          <a:stretch/>
        </p:blipFill>
        <p:spPr>
          <a:xfrm>
            <a:off x="0" y="0"/>
            <a:ext cx="9155876" cy="5143501"/>
          </a:xfrm>
          <a:prstGeom prst="rect">
            <a:avLst/>
          </a:prstGeom>
          <a:noFill/>
          <a:ln>
            <a:noFill/>
          </a:ln>
        </p:spPr>
      </p:pic>
      <p:sp>
        <p:nvSpPr>
          <p:cNvPr id="117" name="Google Shape;117;p26"/>
          <p:cNvSpPr txBox="1"/>
          <p:nvPr/>
        </p:nvSpPr>
        <p:spPr>
          <a:xfrm>
            <a:off x="810158" y="645685"/>
            <a:ext cx="6820200" cy="28476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3000"/>
              <a:buFont typeface="Arial"/>
              <a:buNone/>
            </a:pPr>
            <a:r>
              <a:rPr lang="es" sz="3000">
                <a:solidFill>
                  <a:srgbClr val="89BCA1"/>
                </a:solidFill>
                <a:latin typeface="Montserrat SemiBold"/>
                <a:ea typeface="Montserrat SemiBold"/>
                <a:cs typeface="Montserrat SemiBold"/>
                <a:sym typeface="Montserrat SemiBold"/>
              </a:rPr>
              <a:t>Tres Sistemas de </a:t>
            </a:r>
            <a:r>
              <a:rPr lang="es" sz="3000">
                <a:solidFill>
                  <a:srgbClr val="89BCA1"/>
                </a:solidFill>
                <a:latin typeface="Montserrat SemiBold"/>
                <a:ea typeface="Montserrat SemiBold"/>
                <a:cs typeface="Montserrat SemiBold"/>
                <a:sym typeface="Montserrat SemiBold"/>
              </a:rPr>
              <a:t>Regulación</a:t>
            </a:r>
            <a:r>
              <a:rPr lang="es" sz="3000">
                <a:solidFill>
                  <a:srgbClr val="89BCA1"/>
                </a:solidFill>
                <a:latin typeface="Montserrat SemiBold"/>
                <a:ea typeface="Montserrat SemiBold"/>
                <a:cs typeface="Montserrat SemiBold"/>
                <a:sym typeface="Montserrat SemiBold"/>
              </a:rPr>
              <a:t> </a:t>
            </a:r>
            <a:endParaRPr sz="3000">
              <a:solidFill>
                <a:srgbClr val="89BCA1"/>
              </a:solidFill>
              <a:latin typeface="Montserrat SemiBold"/>
              <a:ea typeface="Montserrat SemiBold"/>
              <a:cs typeface="Montserrat SemiBold"/>
              <a:sym typeface="Montserrat SemiBold"/>
            </a:endParaRPr>
          </a:p>
          <a:p>
            <a:pPr indent="0" lvl="0" marL="0" marR="0" rtl="0" algn="ctr">
              <a:lnSpc>
                <a:spcPct val="100000"/>
              </a:lnSpc>
              <a:spcBef>
                <a:spcPts val="0"/>
              </a:spcBef>
              <a:spcAft>
                <a:spcPts val="0"/>
              </a:spcAft>
              <a:buClr>
                <a:srgbClr val="000000"/>
              </a:buClr>
              <a:buSzPts val="3000"/>
              <a:buFont typeface="Arial"/>
              <a:buNone/>
            </a:pPr>
            <a:r>
              <a:t/>
            </a:r>
            <a:endParaRPr sz="3000">
              <a:solidFill>
                <a:srgbClr val="89BCA1"/>
              </a:solidFill>
              <a:latin typeface="Montserrat SemiBold"/>
              <a:ea typeface="Montserrat SemiBold"/>
              <a:cs typeface="Montserrat SemiBold"/>
              <a:sym typeface="Montserrat SemiBold"/>
            </a:endParaRPr>
          </a:p>
          <a:p>
            <a:pPr indent="0" lvl="0" marL="0" marR="0" rtl="0" algn="ctr">
              <a:lnSpc>
                <a:spcPct val="100000"/>
              </a:lnSpc>
              <a:spcBef>
                <a:spcPts val="0"/>
              </a:spcBef>
              <a:spcAft>
                <a:spcPts val="0"/>
              </a:spcAft>
              <a:buClr>
                <a:srgbClr val="000000"/>
              </a:buClr>
              <a:buSzPts val="3000"/>
              <a:buFont typeface="Arial"/>
              <a:buNone/>
            </a:pPr>
            <a:r>
              <a:rPr lang="es" sz="3000">
                <a:solidFill>
                  <a:srgbClr val="89BCA1"/>
                </a:solidFill>
                <a:latin typeface="Montserrat SemiBold"/>
                <a:ea typeface="Montserrat SemiBold"/>
                <a:cs typeface="Montserrat SemiBold"/>
                <a:sym typeface="Montserrat SemiBold"/>
              </a:rPr>
              <a:t>COMPASIÓN</a:t>
            </a:r>
            <a:r>
              <a:rPr b="0" i="0" lang="es" sz="3000" u="none" cap="none" strike="noStrike">
                <a:solidFill>
                  <a:srgbClr val="89BCA1"/>
                </a:solidFill>
                <a:latin typeface="Montserrat SemiBold"/>
                <a:ea typeface="Montserrat SemiBold"/>
                <a:cs typeface="Montserrat SemiBold"/>
                <a:sym typeface="Montserrat SemiBold"/>
              </a:rPr>
              <a:t> </a:t>
            </a:r>
            <a:endParaRPr>
              <a:solidFill>
                <a:srgbClr val="89BCA1"/>
              </a:solidFill>
            </a:endParaRPr>
          </a:p>
          <a:p>
            <a:pPr indent="0" lvl="0" marL="0" marR="0" rtl="0" algn="ctr">
              <a:lnSpc>
                <a:spcPct val="100000"/>
              </a:lnSpc>
              <a:spcBef>
                <a:spcPts val="0"/>
              </a:spcBef>
              <a:spcAft>
                <a:spcPts val="0"/>
              </a:spcAft>
              <a:buClr>
                <a:srgbClr val="000000"/>
              </a:buClr>
              <a:buSzPts val="3000"/>
              <a:buFont typeface="Arial"/>
              <a:buNone/>
            </a:pPr>
            <a:r>
              <a:t/>
            </a:r>
            <a:endParaRPr sz="3000">
              <a:solidFill>
                <a:srgbClr val="016881"/>
              </a:solidFill>
              <a:latin typeface="Montserrat SemiBold"/>
              <a:ea typeface="Montserrat SemiBold"/>
              <a:cs typeface="Montserrat SemiBold"/>
              <a:sym typeface="Montserrat SemiBold"/>
            </a:endParaRPr>
          </a:p>
          <a:p>
            <a:pPr indent="0" lvl="0" marL="0" marR="0" rtl="0" algn="ctr">
              <a:lnSpc>
                <a:spcPct val="100000"/>
              </a:lnSpc>
              <a:spcBef>
                <a:spcPts val="0"/>
              </a:spcBef>
              <a:spcAft>
                <a:spcPts val="0"/>
              </a:spcAft>
              <a:buClr>
                <a:srgbClr val="000000"/>
              </a:buClr>
              <a:buSzPts val="3000"/>
              <a:buFont typeface="Arial"/>
              <a:buNone/>
            </a:pPr>
            <a:r>
              <a:rPr b="0" i="0" lang="es" sz="3000" u="none" cap="none" strike="noStrike">
                <a:solidFill>
                  <a:srgbClr val="016881"/>
                </a:solidFill>
                <a:latin typeface="Montserrat SemiBold"/>
                <a:ea typeface="Montserrat SemiBold"/>
                <a:cs typeface="Montserrat SemiBold"/>
                <a:sym typeface="Montserrat SemiBold"/>
              </a:rPr>
              <a:t> </a:t>
            </a:r>
            <a:endParaRPr sz="2300">
              <a:solidFill>
                <a:srgbClr val="89BCA1"/>
              </a:solidFill>
              <a:latin typeface="Montserrat SemiBold"/>
              <a:ea typeface="Montserrat SemiBold"/>
              <a:cs typeface="Montserrat SemiBold"/>
              <a:sym typeface="Montserrat SemiBold"/>
            </a:endParaRPr>
          </a:p>
          <a:p>
            <a:pPr indent="0" lvl="0" marL="0" marR="0" rtl="0" algn="ctr">
              <a:lnSpc>
                <a:spcPct val="100000"/>
              </a:lnSpc>
              <a:spcBef>
                <a:spcPts val="0"/>
              </a:spcBef>
              <a:spcAft>
                <a:spcPts val="0"/>
              </a:spcAft>
              <a:buClr>
                <a:srgbClr val="000000"/>
              </a:buClr>
              <a:buSzPts val="3000"/>
              <a:buFont typeface="Arial"/>
              <a:buNone/>
            </a:pPr>
            <a:r>
              <a:rPr lang="es" sz="2300">
                <a:solidFill>
                  <a:srgbClr val="89BCA1"/>
                </a:solidFill>
                <a:latin typeface="Montserrat SemiBold"/>
                <a:ea typeface="Montserrat SemiBold"/>
                <a:cs typeface="Montserrat SemiBold"/>
                <a:sym typeface="Montserrat SemiBold"/>
              </a:rPr>
              <a:t>12 de Septiembre 2025</a:t>
            </a:r>
            <a:endParaRPr sz="2300">
              <a:solidFill>
                <a:srgbClr val="89BCA1"/>
              </a:solidFill>
              <a:latin typeface="Montserrat SemiBold"/>
              <a:ea typeface="Montserrat SemiBold"/>
              <a:cs typeface="Montserrat SemiBold"/>
              <a:sym typeface="Montserrat SemiBol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F2F2"/>
        </a:solidFill>
      </p:bgPr>
    </p:bg>
    <p:spTree>
      <p:nvGrpSpPr>
        <p:cNvPr id="121" name="Shape 121"/>
        <p:cNvGrpSpPr/>
        <p:nvPr/>
      </p:nvGrpSpPr>
      <p:grpSpPr>
        <a:xfrm>
          <a:off x="0" y="0"/>
          <a:ext cx="0" cy="0"/>
          <a:chOff x="0" y="0"/>
          <a:chExt cx="0" cy="0"/>
        </a:xfrm>
      </p:grpSpPr>
      <p:pic>
        <p:nvPicPr>
          <p:cNvPr id="122" name="Google Shape;122;p27"/>
          <p:cNvPicPr preferRelativeResize="0"/>
          <p:nvPr/>
        </p:nvPicPr>
        <p:blipFill rotWithShape="1">
          <a:blip r:embed="rId3">
            <a:alphaModFix/>
          </a:blip>
          <a:srcRect b="0" l="0" r="0" t="0"/>
          <a:stretch/>
        </p:blipFill>
        <p:spPr>
          <a:xfrm>
            <a:off x="73850" y="143400"/>
            <a:ext cx="8617148" cy="4856698"/>
          </a:xfrm>
          <a:prstGeom prst="rect">
            <a:avLst/>
          </a:prstGeom>
          <a:solidFill>
            <a:srgbClr val="F2F2F2"/>
          </a:solid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F2F2"/>
        </a:solidFill>
      </p:bgPr>
    </p:bg>
    <p:spTree>
      <p:nvGrpSpPr>
        <p:cNvPr id="126" name="Shape 126"/>
        <p:cNvGrpSpPr/>
        <p:nvPr/>
      </p:nvGrpSpPr>
      <p:grpSpPr>
        <a:xfrm>
          <a:off x="0" y="0"/>
          <a:ext cx="0" cy="0"/>
          <a:chOff x="0" y="0"/>
          <a:chExt cx="0" cy="0"/>
        </a:xfrm>
      </p:grpSpPr>
      <p:pic>
        <p:nvPicPr>
          <p:cNvPr id="127" name="Google Shape;127;p28"/>
          <p:cNvPicPr preferRelativeResize="0"/>
          <p:nvPr/>
        </p:nvPicPr>
        <p:blipFill rotWithShape="1">
          <a:blip r:embed="rId3">
            <a:alphaModFix/>
          </a:blip>
          <a:srcRect b="0" l="0" r="0" t="0"/>
          <a:stretch/>
        </p:blipFill>
        <p:spPr>
          <a:xfrm>
            <a:off x="285225" y="260575"/>
            <a:ext cx="8682599" cy="4126877"/>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F2F2"/>
        </a:solidFill>
      </p:bgPr>
    </p:bg>
    <p:spTree>
      <p:nvGrpSpPr>
        <p:cNvPr id="131" name="Shape 131"/>
        <p:cNvGrpSpPr/>
        <p:nvPr/>
      </p:nvGrpSpPr>
      <p:grpSpPr>
        <a:xfrm>
          <a:off x="0" y="0"/>
          <a:ext cx="0" cy="0"/>
          <a:chOff x="0" y="0"/>
          <a:chExt cx="0" cy="0"/>
        </a:xfrm>
      </p:grpSpPr>
      <p:pic>
        <p:nvPicPr>
          <p:cNvPr id="132" name="Google Shape;132;p29"/>
          <p:cNvPicPr preferRelativeResize="0"/>
          <p:nvPr/>
        </p:nvPicPr>
        <p:blipFill rotWithShape="1">
          <a:blip r:embed="rId3">
            <a:alphaModFix/>
          </a:blip>
          <a:srcRect b="0" l="0" r="0" t="0"/>
          <a:stretch/>
        </p:blipFill>
        <p:spPr>
          <a:xfrm>
            <a:off x="201325" y="255825"/>
            <a:ext cx="8513174" cy="41484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F2F2"/>
        </a:solidFill>
      </p:bgPr>
    </p:bg>
    <p:spTree>
      <p:nvGrpSpPr>
        <p:cNvPr id="136" name="Shape 136"/>
        <p:cNvGrpSpPr/>
        <p:nvPr/>
      </p:nvGrpSpPr>
      <p:grpSpPr>
        <a:xfrm>
          <a:off x="0" y="0"/>
          <a:ext cx="0" cy="0"/>
          <a:chOff x="0" y="0"/>
          <a:chExt cx="0" cy="0"/>
        </a:xfrm>
      </p:grpSpPr>
      <p:pic>
        <p:nvPicPr>
          <p:cNvPr id="137" name="Google Shape;137;p30"/>
          <p:cNvPicPr preferRelativeResize="0"/>
          <p:nvPr/>
        </p:nvPicPr>
        <p:blipFill rotWithShape="1">
          <a:blip r:embed="rId3">
            <a:alphaModFix/>
          </a:blip>
          <a:srcRect b="0" l="0" r="0" t="0"/>
          <a:stretch/>
        </p:blipFill>
        <p:spPr>
          <a:xfrm>
            <a:off x="671125" y="134476"/>
            <a:ext cx="7659152" cy="4282227"/>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F2F2"/>
        </a:solidFill>
      </p:bgPr>
    </p:bg>
    <p:spTree>
      <p:nvGrpSpPr>
        <p:cNvPr id="141" name="Shape 141"/>
        <p:cNvGrpSpPr/>
        <p:nvPr/>
      </p:nvGrpSpPr>
      <p:grpSpPr>
        <a:xfrm>
          <a:off x="0" y="0"/>
          <a:ext cx="0" cy="0"/>
          <a:chOff x="0" y="0"/>
          <a:chExt cx="0" cy="0"/>
        </a:xfrm>
      </p:grpSpPr>
      <p:pic>
        <p:nvPicPr>
          <p:cNvPr id="142" name="Google Shape;142;p31"/>
          <p:cNvPicPr preferRelativeResize="0"/>
          <p:nvPr/>
        </p:nvPicPr>
        <p:blipFill rotWithShape="1">
          <a:blip r:embed="rId3">
            <a:alphaModFix/>
          </a:blip>
          <a:srcRect b="0" l="0" r="0" t="0"/>
          <a:stretch/>
        </p:blipFill>
        <p:spPr>
          <a:xfrm>
            <a:off x="494950" y="216348"/>
            <a:ext cx="8222298" cy="41794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F2F2"/>
        </a:solidFill>
      </p:bgPr>
    </p:bg>
    <p:spTree>
      <p:nvGrpSpPr>
        <p:cNvPr id="146" name="Shape 146"/>
        <p:cNvGrpSpPr/>
        <p:nvPr/>
      </p:nvGrpSpPr>
      <p:grpSpPr>
        <a:xfrm>
          <a:off x="0" y="0"/>
          <a:ext cx="0" cy="0"/>
          <a:chOff x="0" y="0"/>
          <a:chExt cx="0" cy="0"/>
        </a:xfrm>
      </p:grpSpPr>
      <p:pic>
        <p:nvPicPr>
          <p:cNvPr id="147" name="Google Shape;147;p32"/>
          <p:cNvPicPr preferRelativeResize="0"/>
          <p:nvPr/>
        </p:nvPicPr>
        <p:blipFill rotWithShape="1">
          <a:blip r:embed="rId3">
            <a:alphaModFix/>
          </a:blip>
          <a:srcRect b="0" l="0" r="0" t="0"/>
          <a:stretch/>
        </p:blipFill>
        <p:spPr>
          <a:xfrm>
            <a:off x="520125" y="241625"/>
            <a:ext cx="8296700" cy="3742776"/>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F2F2"/>
        </a:solidFill>
      </p:bgPr>
    </p:bg>
    <p:spTree>
      <p:nvGrpSpPr>
        <p:cNvPr id="151" name="Shape 151"/>
        <p:cNvGrpSpPr/>
        <p:nvPr/>
      </p:nvGrpSpPr>
      <p:grpSpPr>
        <a:xfrm>
          <a:off x="0" y="0"/>
          <a:ext cx="0" cy="0"/>
          <a:chOff x="0" y="0"/>
          <a:chExt cx="0" cy="0"/>
        </a:xfrm>
      </p:grpSpPr>
      <p:pic>
        <p:nvPicPr>
          <p:cNvPr id="152" name="Google Shape;152;p33"/>
          <p:cNvPicPr preferRelativeResize="0"/>
          <p:nvPr/>
        </p:nvPicPr>
        <p:blipFill rotWithShape="1">
          <a:blip r:embed="rId3">
            <a:alphaModFix/>
          </a:blip>
          <a:srcRect b="0" l="0" r="0" t="0"/>
          <a:stretch/>
        </p:blipFill>
        <p:spPr>
          <a:xfrm>
            <a:off x="381700" y="143374"/>
            <a:ext cx="8380600" cy="4209424"/>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F2F2"/>
        </a:solidFill>
      </p:bgPr>
    </p:bg>
    <p:spTree>
      <p:nvGrpSpPr>
        <p:cNvPr id="156" name="Shape 156"/>
        <p:cNvGrpSpPr/>
        <p:nvPr/>
      </p:nvGrpSpPr>
      <p:grpSpPr>
        <a:xfrm>
          <a:off x="0" y="0"/>
          <a:ext cx="0" cy="0"/>
          <a:chOff x="0" y="0"/>
          <a:chExt cx="0" cy="0"/>
        </a:xfrm>
      </p:grpSpPr>
      <p:pic>
        <p:nvPicPr>
          <p:cNvPr id="157" name="Google Shape;157;p34"/>
          <p:cNvPicPr preferRelativeResize="0"/>
          <p:nvPr/>
        </p:nvPicPr>
        <p:blipFill rotWithShape="1">
          <a:blip r:embed="rId3">
            <a:alphaModFix/>
          </a:blip>
          <a:srcRect b="0" l="0" r="0" t="0"/>
          <a:stretch/>
        </p:blipFill>
        <p:spPr>
          <a:xfrm>
            <a:off x="864050" y="124050"/>
            <a:ext cx="7560475" cy="4213051"/>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F2F2"/>
        </a:solidFill>
      </p:bgPr>
    </p:bg>
    <p:spTree>
      <p:nvGrpSpPr>
        <p:cNvPr id="162" name="Shape 162"/>
        <p:cNvGrpSpPr/>
        <p:nvPr/>
      </p:nvGrpSpPr>
      <p:grpSpPr>
        <a:xfrm>
          <a:off x="0" y="0"/>
          <a:ext cx="0" cy="0"/>
          <a:chOff x="0" y="0"/>
          <a:chExt cx="0" cy="0"/>
        </a:xfrm>
      </p:grpSpPr>
      <p:sp>
        <p:nvSpPr>
          <p:cNvPr id="163" name="Google Shape;163;p35"/>
          <p:cNvSpPr txBox="1"/>
          <p:nvPr>
            <p:ph type="title"/>
          </p:nvPr>
        </p:nvSpPr>
        <p:spPr>
          <a:xfrm>
            <a:off x="1192105" y="0"/>
            <a:ext cx="6759900" cy="1217400"/>
          </a:xfrm>
          <a:prstGeom prst="rect">
            <a:avLst/>
          </a:prstGeom>
          <a:noFill/>
          <a:ln>
            <a:noFill/>
          </a:ln>
        </p:spPr>
        <p:txBody>
          <a:bodyPr anchorCtr="0" anchor="b" bIns="45700" lIns="91425" spcFirstLastPara="1" rIns="91425" wrap="square" tIns="45700">
            <a:normAutofit/>
          </a:bodyPr>
          <a:lstStyle/>
          <a:p>
            <a:pPr indent="0" lvl="0" marL="0" rtl="0" algn="ctr">
              <a:spcBef>
                <a:spcPts val="0"/>
              </a:spcBef>
              <a:spcAft>
                <a:spcPts val="0"/>
              </a:spcAft>
              <a:buClr>
                <a:srgbClr val="FF0000"/>
              </a:buClr>
              <a:buSzPts val="4000"/>
              <a:buFont typeface="Century Gothic"/>
              <a:buNone/>
            </a:pPr>
            <a:r>
              <a:rPr b="1" lang="es" sz="4000">
                <a:solidFill>
                  <a:srgbClr val="FF0000"/>
                </a:solidFill>
                <a:latin typeface="Century Gothic"/>
                <a:ea typeface="Century Gothic"/>
                <a:cs typeface="Century Gothic"/>
                <a:sym typeface="Century Gothic"/>
              </a:rPr>
              <a:t>Sistema de amenaza</a:t>
            </a:r>
            <a:endParaRPr/>
          </a:p>
        </p:txBody>
      </p:sp>
      <p:sp>
        <p:nvSpPr>
          <p:cNvPr id="164" name="Google Shape;164;p35"/>
          <p:cNvSpPr txBox="1"/>
          <p:nvPr>
            <p:ph idx="1" type="body"/>
          </p:nvPr>
        </p:nvSpPr>
        <p:spPr>
          <a:xfrm>
            <a:off x="276825" y="1382700"/>
            <a:ext cx="8623800" cy="3298500"/>
          </a:xfrm>
          <a:prstGeom prst="rect">
            <a:avLst/>
          </a:prstGeom>
          <a:noFill/>
          <a:ln>
            <a:noFill/>
          </a:ln>
        </p:spPr>
        <p:txBody>
          <a:bodyPr anchorCtr="0" anchor="t" bIns="45700" lIns="91425" spcFirstLastPara="1" rIns="91425" wrap="square" tIns="45700">
            <a:noAutofit/>
          </a:bodyPr>
          <a:lstStyle/>
          <a:p>
            <a:pPr indent="-323850" lvl="0" marL="342900" rtl="0" algn="just">
              <a:spcBef>
                <a:spcPts val="0"/>
              </a:spcBef>
              <a:spcAft>
                <a:spcPts val="0"/>
              </a:spcAft>
              <a:buClr>
                <a:schemeClr val="dk1"/>
              </a:buClr>
              <a:buSzPts val="2100"/>
              <a:buChar char="●"/>
            </a:pPr>
            <a:r>
              <a:rPr lang="es" sz="2100">
                <a:latin typeface="Century Gothic"/>
                <a:ea typeface="Century Gothic"/>
                <a:cs typeface="Century Gothic"/>
                <a:sym typeface="Century Gothic"/>
              </a:rPr>
              <a:t>Función alertarnos de las amenazas posibles y motivarnos a una respuesta de protección </a:t>
            </a:r>
            <a:endParaRPr sz="1500"/>
          </a:p>
          <a:p>
            <a:pPr indent="-323850" lvl="0" marL="342900" rtl="0" algn="just">
              <a:lnSpc>
                <a:spcPct val="150000"/>
              </a:lnSpc>
              <a:spcBef>
                <a:spcPts val="480"/>
              </a:spcBef>
              <a:spcAft>
                <a:spcPts val="0"/>
              </a:spcAft>
              <a:buClr>
                <a:schemeClr val="dk1"/>
              </a:buClr>
              <a:buSzPts val="2100"/>
              <a:buChar char="●"/>
            </a:pPr>
            <a:r>
              <a:rPr lang="es" sz="2100">
                <a:latin typeface="Century Gothic"/>
                <a:ea typeface="Century Gothic"/>
                <a:cs typeface="Century Gothic"/>
                <a:sym typeface="Century Gothic"/>
              </a:rPr>
              <a:t>Cambios fisiológicos lucha, huida, colapso</a:t>
            </a:r>
            <a:endParaRPr sz="1500"/>
          </a:p>
          <a:p>
            <a:pPr indent="-323850" lvl="0" marL="342900" rtl="0" algn="just">
              <a:spcBef>
                <a:spcPts val="480"/>
              </a:spcBef>
              <a:spcAft>
                <a:spcPts val="0"/>
              </a:spcAft>
              <a:buClr>
                <a:schemeClr val="dk1"/>
              </a:buClr>
              <a:buSzPts val="2100"/>
              <a:buChar char="●"/>
            </a:pPr>
            <a:r>
              <a:rPr lang="es" sz="2100">
                <a:latin typeface="Century Gothic"/>
                <a:ea typeface="Century Gothic"/>
                <a:cs typeface="Century Gothic"/>
                <a:sym typeface="Century Gothic"/>
              </a:rPr>
              <a:t>Emociones, ansiedad ,ira, </a:t>
            </a:r>
            <a:r>
              <a:rPr lang="es" sz="2100">
                <a:latin typeface="Century Gothic"/>
                <a:ea typeface="Century Gothic"/>
                <a:cs typeface="Century Gothic"/>
                <a:sym typeface="Century Gothic"/>
              </a:rPr>
              <a:t>vergüenza</a:t>
            </a:r>
            <a:r>
              <a:rPr lang="es" sz="2100">
                <a:latin typeface="Century Gothic"/>
                <a:ea typeface="Century Gothic"/>
                <a:cs typeface="Century Gothic"/>
                <a:sym typeface="Century Gothic"/>
              </a:rPr>
              <a:t>, asco</a:t>
            </a:r>
            <a:endParaRPr sz="1500"/>
          </a:p>
          <a:p>
            <a:pPr indent="-323850" lvl="0" marL="342900" rtl="0" algn="just">
              <a:spcBef>
                <a:spcPts val="480"/>
              </a:spcBef>
              <a:spcAft>
                <a:spcPts val="0"/>
              </a:spcAft>
              <a:buClr>
                <a:schemeClr val="dk1"/>
              </a:buClr>
              <a:buSzPts val="2100"/>
              <a:buChar char="●"/>
            </a:pPr>
            <a:r>
              <a:rPr lang="es" sz="2100">
                <a:latin typeface="Century Gothic"/>
                <a:ea typeface="Century Gothic"/>
                <a:cs typeface="Century Gothic"/>
                <a:sym typeface="Century Gothic"/>
              </a:rPr>
              <a:t>Comportamientos agresión ,evitación, sumisión.</a:t>
            </a:r>
            <a:endParaRPr sz="1500"/>
          </a:p>
          <a:p>
            <a:pPr indent="-323850" lvl="0" marL="342900" rtl="0" algn="just">
              <a:spcBef>
                <a:spcPts val="480"/>
              </a:spcBef>
              <a:spcAft>
                <a:spcPts val="0"/>
              </a:spcAft>
              <a:buClr>
                <a:schemeClr val="dk1"/>
              </a:buClr>
              <a:buSzPts val="2100"/>
              <a:buChar char="●"/>
            </a:pPr>
            <a:r>
              <a:rPr lang="es" sz="2100">
                <a:latin typeface="Century Gothic"/>
                <a:ea typeface="Century Gothic"/>
                <a:cs typeface="Century Gothic"/>
                <a:sym typeface="Century Gothic"/>
              </a:rPr>
              <a:t>Sesgo negativo(priorizamos estímulos amenazantes y negativos a aquellos positivos, por razones evolutivas)</a:t>
            </a:r>
            <a:endParaRPr sz="1500"/>
          </a:p>
          <a:p>
            <a:pPr indent="-323850" lvl="0" marL="342900" rtl="0" algn="just">
              <a:spcBef>
                <a:spcPts val="480"/>
              </a:spcBef>
              <a:spcAft>
                <a:spcPts val="0"/>
              </a:spcAft>
              <a:buClr>
                <a:schemeClr val="dk1"/>
              </a:buClr>
              <a:buSzPts val="2100"/>
              <a:buChar char="●"/>
            </a:pPr>
            <a:r>
              <a:rPr lang="es" sz="2100">
                <a:latin typeface="Century Gothic"/>
                <a:ea typeface="Century Gothic"/>
                <a:cs typeface="Century Gothic"/>
                <a:sym typeface="Century Gothic"/>
              </a:rPr>
              <a:t>Adrenalina y cortisol</a:t>
            </a:r>
            <a:endParaRPr sz="15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F2F2"/>
        </a:solidFill>
      </p:bgPr>
    </p:bg>
    <p:spTree>
      <p:nvGrpSpPr>
        <p:cNvPr id="168" name="Shape 168"/>
        <p:cNvGrpSpPr/>
        <p:nvPr/>
      </p:nvGrpSpPr>
      <p:grpSpPr>
        <a:xfrm>
          <a:off x="0" y="0"/>
          <a:ext cx="0" cy="0"/>
          <a:chOff x="0" y="0"/>
          <a:chExt cx="0" cy="0"/>
        </a:xfrm>
      </p:grpSpPr>
      <p:pic>
        <p:nvPicPr>
          <p:cNvPr id="169" name="Google Shape;169;p36"/>
          <p:cNvPicPr preferRelativeResize="0"/>
          <p:nvPr/>
        </p:nvPicPr>
        <p:blipFill rotWithShape="1">
          <a:blip r:embed="rId3">
            <a:alphaModFix/>
          </a:blip>
          <a:srcRect b="0" l="0" r="0" t="0"/>
          <a:stretch/>
        </p:blipFill>
        <p:spPr>
          <a:xfrm>
            <a:off x="48225" y="42700"/>
            <a:ext cx="9095776" cy="5053202"/>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pic>
        <p:nvPicPr>
          <p:cNvPr descr="A group of people sitting at a desk&#10;&#10;Description generated with very high confidence" id="174" name="Google Shape;174;p37"/>
          <p:cNvPicPr preferRelativeResize="0"/>
          <p:nvPr/>
        </p:nvPicPr>
        <p:blipFill rotWithShape="1">
          <a:blip r:embed="rId3">
            <a:alphaModFix amt="35000"/>
          </a:blip>
          <a:srcRect b="18669" l="0" r="0" t="6350"/>
          <a:stretch/>
        </p:blipFill>
        <p:spPr>
          <a:xfrm>
            <a:off x="-13" y="8"/>
            <a:ext cx="6858000" cy="5141961"/>
          </a:xfrm>
          <a:prstGeom prst="rect">
            <a:avLst/>
          </a:prstGeom>
          <a:noFill/>
          <a:ln>
            <a:noFill/>
          </a:ln>
        </p:spPr>
      </p:pic>
      <p:pic>
        <p:nvPicPr>
          <p:cNvPr descr="A picture containing text, linedrawing&#10;&#10;Description generated with high confidence" id="175" name="Google Shape;175;p37"/>
          <p:cNvPicPr preferRelativeResize="0"/>
          <p:nvPr/>
        </p:nvPicPr>
        <p:blipFill rotWithShape="1">
          <a:blip r:embed="rId4">
            <a:alphaModFix/>
          </a:blip>
          <a:srcRect b="10626" l="0" r="0" t="0"/>
          <a:stretch/>
        </p:blipFill>
        <p:spPr>
          <a:xfrm>
            <a:off x="5170007" y="570421"/>
            <a:ext cx="3974012" cy="4573079"/>
          </a:xfrm>
          <a:custGeom>
            <a:rect b="b" l="l" r="r" t="t"/>
            <a:pathLst>
              <a:path extrusionOk="0" h="6097438" w="5298683">
                <a:moveTo>
                  <a:pt x="3120528" y="0"/>
                </a:moveTo>
                <a:cubicBezTo>
                  <a:pt x="3874524" y="0"/>
                  <a:pt x="4566062" y="267415"/>
                  <a:pt x="5105473" y="712577"/>
                </a:cubicBezTo>
                <a:lnTo>
                  <a:pt x="5298683" y="888178"/>
                </a:lnTo>
                <a:lnTo>
                  <a:pt x="5298683" y="5352876"/>
                </a:lnTo>
                <a:lnTo>
                  <a:pt x="5105473" y="5528477"/>
                </a:lnTo>
                <a:cubicBezTo>
                  <a:pt x="4874296" y="5719261"/>
                  <a:pt x="4615179" y="5877397"/>
                  <a:pt x="4335177" y="5995828"/>
                </a:cubicBezTo>
                <a:lnTo>
                  <a:pt x="4057556" y="6097438"/>
                </a:lnTo>
                <a:lnTo>
                  <a:pt x="2183499" y="6097438"/>
                </a:lnTo>
                <a:lnTo>
                  <a:pt x="1905878" y="5995828"/>
                </a:lnTo>
                <a:cubicBezTo>
                  <a:pt x="785873" y="5522106"/>
                  <a:pt x="0" y="4413092"/>
                  <a:pt x="0" y="3120527"/>
                </a:cubicBezTo>
                <a:cubicBezTo>
                  <a:pt x="0" y="1397108"/>
                  <a:pt x="1397108" y="0"/>
                  <a:pt x="3120528" y="0"/>
                </a:cubicBezTo>
                <a:close/>
              </a:path>
            </a:pathLst>
          </a:cu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F2F2"/>
        </a:solidFill>
      </p:bgPr>
    </p:bg>
    <p:spTree>
      <p:nvGrpSpPr>
        <p:cNvPr id="179" name="Shape 179"/>
        <p:cNvGrpSpPr/>
        <p:nvPr/>
      </p:nvGrpSpPr>
      <p:grpSpPr>
        <a:xfrm>
          <a:off x="0" y="0"/>
          <a:ext cx="0" cy="0"/>
          <a:chOff x="0" y="0"/>
          <a:chExt cx="0" cy="0"/>
        </a:xfrm>
      </p:grpSpPr>
      <p:pic>
        <p:nvPicPr>
          <p:cNvPr id="180" name="Google Shape;180;p38"/>
          <p:cNvPicPr preferRelativeResize="0"/>
          <p:nvPr/>
        </p:nvPicPr>
        <p:blipFill rotWithShape="1">
          <a:blip r:embed="rId3">
            <a:alphaModFix/>
          </a:blip>
          <a:srcRect b="31195" l="6941" r="6941" t="5923"/>
          <a:stretch/>
        </p:blipFill>
        <p:spPr>
          <a:xfrm>
            <a:off x="3457936" y="721360"/>
            <a:ext cx="4533178" cy="3698240"/>
          </a:xfrm>
          <a:prstGeom prst="rect">
            <a:avLst/>
          </a:prstGeom>
          <a:noFill/>
          <a:ln>
            <a:noFill/>
          </a:ln>
        </p:spPr>
      </p:pic>
      <p:sp>
        <p:nvSpPr>
          <p:cNvPr id="181" name="Google Shape;181;p38"/>
          <p:cNvSpPr/>
          <p:nvPr>
            <p:ph type="title"/>
          </p:nvPr>
        </p:nvSpPr>
        <p:spPr>
          <a:xfrm>
            <a:off x="480059" y="1555773"/>
            <a:ext cx="2512500" cy="2031900"/>
          </a:xfrm>
          <a:prstGeom prst="ellipse">
            <a:avLst/>
          </a:prstGeom>
          <a:solidFill>
            <a:srgbClr val="262626"/>
          </a:solidFill>
          <a:ln cap="flat" cmpd="thinThick" w="174625">
            <a:solidFill>
              <a:srgbClr val="262626"/>
            </a:solidFill>
            <a:prstDash val="solid"/>
            <a:round/>
            <a:headEnd len="sm" w="sm" type="none"/>
            <a:tailEnd len="sm" w="sm" type="none"/>
          </a:ln>
        </p:spPr>
        <p:txBody>
          <a:bodyPr anchorCtr="0" anchor="ctr" bIns="45700" lIns="91425" spcFirstLastPara="1" rIns="91425" wrap="square" tIns="45700">
            <a:noAutofit/>
          </a:bodyPr>
          <a:lstStyle/>
          <a:p>
            <a:pPr indent="0" lvl="0" marL="0" rtl="0" algn="ctr">
              <a:spcBef>
                <a:spcPts val="0"/>
              </a:spcBef>
              <a:spcAft>
                <a:spcPts val="0"/>
              </a:spcAft>
              <a:buClr>
                <a:srgbClr val="FFFFFF"/>
              </a:buClr>
              <a:buSzPts val="2600"/>
              <a:buFont typeface="Century Gothic"/>
              <a:buNone/>
            </a:pPr>
            <a:r>
              <a:rPr lang="es" sz="2600">
                <a:solidFill>
                  <a:srgbClr val="FFFFFF"/>
                </a:solidFill>
                <a:latin typeface="Century Gothic"/>
                <a:ea typeface="Century Gothic"/>
                <a:cs typeface="Century Gothic"/>
                <a:sym typeface="Century Gothic"/>
              </a:rPr>
              <a:t>RECHAZO</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F2F2"/>
        </a:solidFill>
      </p:bgPr>
    </p:bg>
    <p:spTree>
      <p:nvGrpSpPr>
        <p:cNvPr id="186" name="Shape 186"/>
        <p:cNvGrpSpPr/>
        <p:nvPr/>
      </p:nvGrpSpPr>
      <p:grpSpPr>
        <a:xfrm>
          <a:off x="0" y="0"/>
          <a:ext cx="0" cy="0"/>
          <a:chOff x="0" y="0"/>
          <a:chExt cx="0" cy="0"/>
        </a:xfrm>
      </p:grpSpPr>
      <p:sp>
        <p:nvSpPr>
          <p:cNvPr id="187" name="Google Shape;187;p39"/>
          <p:cNvSpPr txBox="1"/>
          <p:nvPr>
            <p:ph type="title"/>
          </p:nvPr>
        </p:nvSpPr>
        <p:spPr>
          <a:xfrm>
            <a:off x="466105" y="26636"/>
            <a:ext cx="7937400" cy="1217400"/>
          </a:xfrm>
          <a:prstGeom prst="rect">
            <a:avLst/>
          </a:prstGeom>
          <a:noFill/>
          <a:ln>
            <a:noFill/>
          </a:ln>
        </p:spPr>
        <p:txBody>
          <a:bodyPr anchorCtr="0" anchor="b" bIns="45700" lIns="91425" spcFirstLastPara="1" rIns="91425" wrap="square" tIns="45700">
            <a:normAutofit fontScale="90000"/>
          </a:bodyPr>
          <a:lstStyle/>
          <a:p>
            <a:pPr indent="0" lvl="0" marL="0" rtl="0" algn="ctr">
              <a:spcBef>
                <a:spcPts val="0"/>
              </a:spcBef>
              <a:spcAft>
                <a:spcPts val="0"/>
              </a:spcAft>
              <a:buClr>
                <a:srgbClr val="002060"/>
              </a:buClr>
              <a:buSzPct val="100000"/>
              <a:buFont typeface="Century Gothic"/>
              <a:buNone/>
            </a:pPr>
            <a:r>
              <a:rPr b="1" lang="es" sz="4000">
                <a:solidFill>
                  <a:srgbClr val="002060"/>
                </a:solidFill>
                <a:latin typeface="Century Gothic"/>
                <a:ea typeface="Century Gothic"/>
                <a:cs typeface="Century Gothic"/>
                <a:sym typeface="Century Gothic"/>
              </a:rPr>
              <a:t>Sistema de búsqueda y recompensa</a:t>
            </a:r>
            <a:endParaRPr/>
          </a:p>
        </p:txBody>
      </p:sp>
      <p:sp>
        <p:nvSpPr>
          <p:cNvPr id="188" name="Google Shape;188;p39"/>
          <p:cNvSpPr txBox="1"/>
          <p:nvPr>
            <p:ph idx="1" type="body"/>
          </p:nvPr>
        </p:nvSpPr>
        <p:spPr>
          <a:xfrm>
            <a:off x="523500" y="1560347"/>
            <a:ext cx="8097000" cy="3291000"/>
          </a:xfrm>
          <a:prstGeom prst="rect">
            <a:avLst/>
          </a:prstGeom>
          <a:noFill/>
          <a:ln>
            <a:noFill/>
          </a:ln>
        </p:spPr>
        <p:txBody>
          <a:bodyPr anchorCtr="0" anchor="t" bIns="45700" lIns="91425" spcFirstLastPara="1" rIns="91425" wrap="square" tIns="45700">
            <a:normAutofit lnSpcReduction="10000"/>
          </a:bodyPr>
          <a:lstStyle/>
          <a:p>
            <a:pPr indent="-342900" lvl="0" marL="342900" rtl="0" algn="just">
              <a:lnSpc>
                <a:spcPct val="150000"/>
              </a:lnSpc>
              <a:spcBef>
                <a:spcPts val="0"/>
              </a:spcBef>
              <a:spcAft>
                <a:spcPts val="0"/>
              </a:spcAft>
              <a:buClr>
                <a:schemeClr val="dk1"/>
              </a:buClr>
              <a:buSzPts val="2000"/>
              <a:buChar char="●"/>
            </a:pPr>
            <a:r>
              <a:rPr lang="es" sz="2000">
                <a:latin typeface="Century Gothic"/>
                <a:ea typeface="Century Gothic"/>
                <a:cs typeface="Century Gothic"/>
                <a:sym typeface="Century Gothic"/>
              </a:rPr>
              <a:t>Motivación, es la búsqueda de recursos para sobrevivir, comida, refugio, estatus, oportunidades para reproducirse</a:t>
            </a:r>
            <a:endParaRPr/>
          </a:p>
          <a:p>
            <a:pPr indent="-342900" lvl="0" marL="342900" rtl="0" algn="just">
              <a:lnSpc>
                <a:spcPct val="150000"/>
              </a:lnSpc>
              <a:spcBef>
                <a:spcPts val="400"/>
              </a:spcBef>
              <a:spcAft>
                <a:spcPts val="0"/>
              </a:spcAft>
              <a:buClr>
                <a:schemeClr val="dk1"/>
              </a:buClr>
              <a:buSzPts val="2000"/>
              <a:buChar char="●"/>
            </a:pPr>
            <a:r>
              <a:rPr lang="es" sz="2000">
                <a:latin typeface="Century Gothic"/>
                <a:ea typeface="Century Gothic"/>
                <a:cs typeface="Century Gothic"/>
                <a:sym typeface="Century Gothic"/>
              </a:rPr>
              <a:t>Fisiología, estado de activación </a:t>
            </a:r>
            <a:endParaRPr/>
          </a:p>
          <a:p>
            <a:pPr indent="-342900" lvl="0" marL="342900" rtl="0" algn="just">
              <a:lnSpc>
                <a:spcPct val="150000"/>
              </a:lnSpc>
              <a:spcBef>
                <a:spcPts val="400"/>
              </a:spcBef>
              <a:spcAft>
                <a:spcPts val="0"/>
              </a:spcAft>
              <a:buClr>
                <a:schemeClr val="dk1"/>
              </a:buClr>
              <a:buSzPts val="2000"/>
              <a:buChar char="●"/>
            </a:pPr>
            <a:r>
              <a:rPr lang="es" sz="2000">
                <a:latin typeface="Century Gothic"/>
                <a:ea typeface="Century Gothic"/>
                <a:cs typeface="Century Gothic"/>
                <a:sym typeface="Century Gothic"/>
              </a:rPr>
              <a:t>Emociones , positivas, alegría, excitación que refuerzan un comportamiento similar en el futuro.</a:t>
            </a:r>
            <a:endParaRPr/>
          </a:p>
          <a:p>
            <a:pPr indent="-342900" lvl="0" marL="342900" rtl="0" algn="just">
              <a:lnSpc>
                <a:spcPct val="150000"/>
              </a:lnSpc>
              <a:spcBef>
                <a:spcPts val="400"/>
              </a:spcBef>
              <a:spcAft>
                <a:spcPts val="0"/>
              </a:spcAft>
              <a:buClr>
                <a:schemeClr val="dk1"/>
              </a:buClr>
              <a:buSzPts val="2000"/>
              <a:buChar char="●"/>
            </a:pPr>
            <a:r>
              <a:rPr lang="es" sz="2000">
                <a:latin typeface="Century Gothic"/>
                <a:ea typeface="Century Gothic"/>
                <a:cs typeface="Century Gothic"/>
                <a:sym typeface="Century Gothic"/>
              </a:rPr>
              <a:t>Mas es mejor</a:t>
            </a:r>
            <a:endParaRPr/>
          </a:p>
          <a:p>
            <a:pPr indent="-342900" lvl="0" marL="342900" rtl="0" algn="just">
              <a:lnSpc>
                <a:spcPct val="150000"/>
              </a:lnSpc>
              <a:spcBef>
                <a:spcPts val="400"/>
              </a:spcBef>
              <a:spcAft>
                <a:spcPts val="0"/>
              </a:spcAft>
              <a:buClr>
                <a:schemeClr val="dk1"/>
              </a:buClr>
              <a:buSzPts val="2000"/>
              <a:buChar char="●"/>
            </a:pPr>
            <a:r>
              <a:rPr lang="es" sz="2000">
                <a:latin typeface="Century Gothic"/>
                <a:ea typeface="Century Gothic"/>
                <a:cs typeface="Century Gothic"/>
                <a:sym typeface="Century Gothic"/>
              </a:rPr>
              <a:t>Sistema dopaminérgico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F2F2"/>
        </a:solidFill>
      </p:bgPr>
    </p:bg>
    <p:spTree>
      <p:nvGrpSpPr>
        <p:cNvPr id="193" name="Shape 193"/>
        <p:cNvGrpSpPr/>
        <p:nvPr/>
      </p:nvGrpSpPr>
      <p:grpSpPr>
        <a:xfrm>
          <a:off x="0" y="0"/>
          <a:ext cx="0" cy="0"/>
          <a:chOff x="0" y="0"/>
          <a:chExt cx="0" cy="0"/>
        </a:xfrm>
      </p:grpSpPr>
      <p:pic>
        <p:nvPicPr>
          <p:cNvPr descr="Imagen que contiene teclado&#10;&#10;Descripción generada con confianza alta" id="194" name="Google Shape;194;p40"/>
          <p:cNvPicPr preferRelativeResize="0"/>
          <p:nvPr/>
        </p:nvPicPr>
        <p:blipFill rotWithShape="1">
          <a:blip r:embed="rId3">
            <a:alphaModFix/>
          </a:blip>
          <a:srcRect b="0" l="1204" r="5460" t="0"/>
          <a:stretch/>
        </p:blipFill>
        <p:spPr>
          <a:xfrm>
            <a:off x="15" y="8"/>
            <a:ext cx="9143985" cy="5143492"/>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F2F2"/>
        </a:solidFill>
      </p:bgPr>
    </p:bg>
    <p:spTree>
      <p:nvGrpSpPr>
        <p:cNvPr id="198" name="Shape 198"/>
        <p:cNvGrpSpPr/>
        <p:nvPr/>
      </p:nvGrpSpPr>
      <p:grpSpPr>
        <a:xfrm>
          <a:off x="0" y="0"/>
          <a:ext cx="0" cy="0"/>
          <a:chOff x="0" y="0"/>
          <a:chExt cx="0" cy="0"/>
        </a:xfrm>
      </p:grpSpPr>
      <p:pic>
        <p:nvPicPr>
          <p:cNvPr id="199" name="Google Shape;199;p41"/>
          <p:cNvPicPr preferRelativeResize="0"/>
          <p:nvPr/>
        </p:nvPicPr>
        <p:blipFill rotWithShape="1">
          <a:blip r:embed="rId3">
            <a:alphaModFix/>
          </a:blip>
          <a:srcRect b="0" l="0" r="0" t="0"/>
          <a:stretch/>
        </p:blipFill>
        <p:spPr>
          <a:xfrm>
            <a:off x="199416" y="1587110"/>
            <a:ext cx="2561396" cy="1709731"/>
          </a:xfrm>
          <a:prstGeom prst="rect">
            <a:avLst/>
          </a:prstGeom>
          <a:noFill/>
          <a:ln>
            <a:noFill/>
          </a:ln>
        </p:spPr>
      </p:pic>
      <p:pic>
        <p:nvPicPr>
          <p:cNvPr id="200" name="Google Shape;200;p41"/>
          <p:cNvPicPr preferRelativeResize="0"/>
          <p:nvPr/>
        </p:nvPicPr>
        <p:blipFill rotWithShape="1">
          <a:blip r:embed="rId4">
            <a:alphaModFix/>
          </a:blip>
          <a:srcRect b="0" l="0" r="0" t="0"/>
          <a:stretch/>
        </p:blipFill>
        <p:spPr>
          <a:xfrm>
            <a:off x="3204971" y="710251"/>
            <a:ext cx="3330807" cy="1197248"/>
          </a:xfrm>
          <a:prstGeom prst="rect">
            <a:avLst/>
          </a:prstGeom>
          <a:noFill/>
          <a:ln>
            <a:noFill/>
          </a:ln>
        </p:spPr>
      </p:pic>
      <p:pic>
        <p:nvPicPr>
          <p:cNvPr id="201" name="Google Shape;201;p41"/>
          <p:cNvPicPr preferRelativeResize="0"/>
          <p:nvPr/>
        </p:nvPicPr>
        <p:blipFill rotWithShape="1">
          <a:blip r:embed="rId5">
            <a:alphaModFix/>
          </a:blip>
          <a:srcRect b="0" l="0" r="0" t="0"/>
          <a:stretch/>
        </p:blipFill>
        <p:spPr>
          <a:xfrm>
            <a:off x="6400355" y="4019741"/>
            <a:ext cx="2743645" cy="1111175"/>
          </a:xfrm>
          <a:prstGeom prst="rect">
            <a:avLst/>
          </a:prstGeom>
          <a:noFill/>
          <a:ln>
            <a:noFill/>
          </a:ln>
        </p:spPr>
      </p:pic>
      <p:sp>
        <p:nvSpPr>
          <p:cNvPr id="202" name="Google Shape;202;p41"/>
          <p:cNvSpPr txBox="1"/>
          <p:nvPr>
            <p:ph type="title"/>
          </p:nvPr>
        </p:nvSpPr>
        <p:spPr>
          <a:xfrm>
            <a:off x="3104958" y="2571750"/>
            <a:ext cx="5839500" cy="891300"/>
          </a:xfrm>
          <a:prstGeom prst="rect">
            <a:avLst/>
          </a:prstGeom>
          <a:noFill/>
          <a:ln>
            <a:noFill/>
          </a:ln>
        </p:spPr>
        <p:txBody>
          <a:bodyPr anchorCtr="0" anchor="t"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Century Gothic"/>
              <a:buNone/>
            </a:pPr>
            <a:r>
              <a:rPr lang="es" sz="6000">
                <a:latin typeface="Century Gothic"/>
                <a:ea typeface="Century Gothic"/>
                <a:cs typeface="Century Gothic"/>
                <a:sym typeface="Century Gothic"/>
              </a:rPr>
              <a:t>Más</a:t>
            </a:r>
            <a:r>
              <a:rPr lang="es" sz="6000">
                <a:latin typeface="Century Gothic"/>
                <a:ea typeface="Century Gothic"/>
                <a:cs typeface="Century Gothic"/>
                <a:sym typeface="Century Gothic"/>
              </a:rPr>
              <a:t> es mejor</a:t>
            </a:r>
            <a:endParaRPr sz="6000">
              <a:latin typeface="Century Gothic"/>
              <a:ea typeface="Century Gothic"/>
              <a:cs typeface="Century Gothic"/>
              <a:sym typeface="Century Gothic"/>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F2F2"/>
        </a:solidFill>
      </p:bgPr>
    </p:bg>
    <p:spTree>
      <p:nvGrpSpPr>
        <p:cNvPr id="207" name="Shape 207"/>
        <p:cNvGrpSpPr/>
        <p:nvPr/>
      </p:nvGrpSpPr>
      <p:grpSpPr>
        <a:xfrm>
          <a:off x="0" y="0"/>
          <a:ext cx="0" cy="0"/>
          <a:chOff x="0" y="0"/>
          <a:chExt cx="0" cy="0"/>
        </a:xfrm>
      </p:grpSpPr>
      <p:sp>
        <p:nvSpPr>
          <p:cNvPr id="208" name="Google Shape;208;p42"/>
          <p:cNvSpPr txBox="1"/>
          <p:nvPr>
            <p:ph type="title"/>
          </p:nvPr>
        </p:nvSpPr>
        <p:spPr>
          <a:xfrm>
            <a:off x="491490" y="273844"/>
            <a:ext cx="7754100" cy="1217400"/>
          </a:xfrm>
          <a:prstGeom prst="rect">
            <a:avLst/>
          </a:prstGeom>
          <a:noFill/>
          <a:ln>
            <a:noFill/>
          </a:ln>
        </p:spPr>
        <p:txBody>
          <a:bodyPr anchorCtr="0" anchor="b" bIns="45700" lIns="91425" spcFirstLastPara="1" rIns="91425" wrap="square" tIns="45700">
            <a:normAutofit fontScale="90000"/>
          </a:bodyPr>
          <a:lstStyle/>
          <a:p>
            <a:pPr indent="0" lvl="0" marL="0" rtl="0" algn="ctr">
              <a:spcBef>
                <a:spcPts val="0"/>
              </a:spcBef>
              <a:spcAft>
                <a:spcPts val="0"/>
              </a:spcAft>
              <a:buClr>
                <a:srgbClr val="4F6128"/>
              </a:buClr>
              <a:buSzPct val="100000"/>
              <a:buFont typeface="Century Gothic"/>
              <a:buNone/>
            </a:pPr>
            <a:r>
              <a:rPr b="1" lang="es" sz="4000">
                <a:solidFill>
                  <a:srgbClr val="4F6128"/>
                </a:solidFill>
                <a:latin typeface="Century Gothic"/>
                <a:ea typeface="Century Gothic"/>
                <a:cs typeface="Century Gothic"/>
                <a:sym typeface="Century Gothic"/>
              </a:rPr>
              <a:t>Sistema de calma, cuidado y filiación</a:t>
            </a:r>
            <a:endParaRPr/>
          </a:p>
        </p:txBody>
      </p:sp>
      <p:sp>
        <p:nvSpPr>
          <p:cNvPr id="209" name="Google Shape;209;p42"/>
          <p:cNvSpPr txBox="1"/>
          <p:nvPr>
            <p:ph idx="1" type="body"/>
          </p:nvPr>
        </p:nvSpPr>
        <p:spPr>
          <a:xfrm>
            <a:off x="245745" y="2207419"/>
            <a:ext cx="8652600" cy="2575200"/>
          </a:xfrm>
          <a:prstGeom prst="rect">
            <a:avLst/>
          </a:prstGeom>
          <a:noFill/>
          <a:ln>
            <a:noFill/>
          </a:ln>
        </p:spPr>
        <p:txBody>
          <a:bodyPr anchorCtr="0" anchor="t" bIns="45700" lIns="91425" spcFirstLastPara="1" rIns="91425" wrap="square" tIns="45700">
            <a:normAutofit/>
          </a:bodyPr>
          <a:lstStyle/>
          <a:p>
            <a:pPr indent="-342900" lvl="0" marL="342900" rtl="0" algn="just">
              <a:lnSpc>
                <a:spcPct val="150000"/>
              </a:lnSpc>
              <a:spcBef>
                <a:spcPts val="0"/>
              </a:spcBef>
              <a:spcAft>
                <a:spcPts val="0"/>
              </a:spcAft>
              <a:buClr>
                <a:schemeClr val="dk1"/>
              </a:buClr>
              <a:buSzPts val="2000"/>
              <a:buChar char="●"/>
            </a:pPr>
            <a:r>
              <a:rPr lang="es" sz="2000">
                <a:latin typeface="Century Gothic"/>
                <a:ea typeface="Century Gothic"/>
                <a:cs typeface="Century Gothic"/>
                <a:sym typeface="Century Gothic"/>
              </a:rPr>
              <a:t>Función, calma, recuperación, dar y recibir cuidado</a:t>
            </a:r>
            <a:endParaRPr/>
          </a:p>
          <a:p>
            <a:pPr indent="-342900" lvl="0" marL="342900" rtl="0" algn="just">
              <a:lnSpc>
                <a:spcPct val="150000"/>
              </a:lnSpc>
              <a:spcBef>
                <a:spcPts val="400"/>
              </a:spcBef>
              <a:spcAft>
                <a:spcPts val="0"/>
              </a:spcAft>
              <a:buClr>
                <a:schemeClr val="dk1"/>
              </a:buClr>
              <a:buSzPts val="2000"/>
              <a:buChar char="●"/>
            </a:pPr>
            <a:r>
              <a:rPr lang="es" sz="2000">
                <a:latin typeface="Century Gothic"/>
                <a:ea typeface="Century Gothic"/>
                <a:cs typeface="Century Gothic"/>
                <a:sym typeface="Century Gothic"/>
              </a:rPr>
              <a:t>Emociones, estabilidad, paz ,calma</a:t>
            </a:r>
            <a:endParaRPr/>
          </a:p>
          <a:p>
            <a:pPr indent="-342900" lvl="0" marL="342900" rtl="0" algn="just">
              <a:lnSpc>
                <a:spcPct val="150000"/>
              </a:lnSpc>
              <a:spcBef>
                <a:spcPts val="400"/>
              </a:spcBef>
              <a:spcAft>
                <a:spcPts val="0"/>
              </a:spcAft>
              <a:buClr>
                <a:schemeClr val="dk1"/>
              </a:buClr>
              <a:buSzPts val="2000"/>
              <a:buChar char="●"/>
            </a:pPr>
            <a:r>
              <a:rPr lang="es" sz="2000">
                <a:latin typeface="Century Gothic"/>
                <a:ea typeface="Century Gothic"/>
                <a:cs typeface="Century Gothic"/>
                <a:sym typeface="Century Gothic"/>
              </a:rPr>
              <a:t>Hormonas, endorfinas ,opioides, oxitocina</a:t>
            </a:r>
            <a:endParaRPr/>
          </a:p>
          <a:p>
            <a:pPr indent="-342900" lvl="0" marL="342900" rtl="0" algn="just">
              <a:lnSpc>
                <a:spcPct val="150000"/>
              </a:lnSpc>
              <a:spcBef>
                <a:spcPts val="400"/>
              </a:spcBef>
              <a:spcAft>
                <a:spcPts val="0"/>
              </a:spcAft>
              <a:buClr>
                <a:schemeClr val="dk1"/>
              </a:buClr>
              <a:buSzPts val="2000"/>
              <a:buChar char="●"/>
            </a:pPr>
            <a:r>
              <a:rPr lang="es" sz="2000">
                <a:latin typeface="Century Gothic"/>
                <a:ea typeface="Century Gothic"/>
                <a:cs typeface="Century Gothic"/>
                <a:sym typeface="Century Gothic"/>
              </a:rPr>
              <a:t>Balancea a los sistemas de búsqueda y amenaza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sp>
        <p:nvSpPr>
          <p:cNvPr id="215" name="Google Shape;215;p43"/>
          <p:cNvSpPr txBox="1"/>
          <p:nvPr>
            <p:ph type="title"/>
          </p:nvPr>
        </p:nvSpPr>
        <p:spPr>
          <a:xfrm>
            <a:off x="311700" y="279375"/>
            <a:ext cx="8520600" cy="5502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t/>
            </a:r>
            <a:endParaRPr/>
          </a:p>
        </p:txBody>
      </p:sp>
      <p:pic>
        <p:nvPicPr>
          <p:cNvPr id="216" name="Google Shape;216;p43"/>
          <p:cNvPicPr preferRelativeResize="0"/>
          <p:nvPr/>
        </p:nvPicPr>
        <p:blipFill rotWithShape="1">
          <a:blip r:embed="rId3">
            <a:alphaModFix/>
          </a:blip>
          <a:srcRect b="0" l="0" r="0" t="0"/>
          <a:stretch/>
        </p:blipFill>
        <p:spPr>
          <a:xfrm>
            <a:off x="0" y="0"/>
            <a:ext cx="9144000" cy="51435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F2F2"/>
        </a:solidFill>
      </p:bgPr>
    </p:bg>
    <p:spTree>
      <p:nvGrpSpPr>
        <p:cNvPr id="220" name="Shape 220"/>
        <p:cNvGrpSpPr/>
        <p:nvPr/>
      </p:nvGrpSpPr>
      <p:grpSpPr>
        <a:xfrm>
          <a:off x="0" y="0"/>
          <a:ext cx="0" cy="0"/>
          <a:chOff x="0" y="0"/>
          <a:chExt cx="0" cy="0"/>
        </a:xfrm>
      </p:grpSpPr>
      <p:pic>
        <p:nvPicPr>
          <p:cNvPr id="221" name="Google Shape;221;p44"/>
          <p:cNvPicPr preferRelativeResize="0"/>
          <p:nvPr/>
        </p:nvPicPr>
        <p:blipFill rotWithShape="1">
          <a:blip r:embed="rId3">
            <a:alphaModFix/>
          </a:blip>
          <a:srcRect b="0" l="0" r="0" t="0"/>
          <a:stretch/>
        </p:blipFill>
        <p:spPr>
          <a:xfrm>
            <a:off x="549596" y="360164"/>
            <a:ext cx="7863416" cy="4423172"/>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F2F2"/>
        </a:solidFill>
      </p:bgPr>
    </p:bg>
    <p:spTree>
      <p:nvGrpSpPr>
        <p:cNvPr id="225" name="Shape 225"/>
        <p:cNvGrpSpPr/>
        <p:nvPr/>
      </p:nvGrpSpPr>
      <p:grpSpPr>
        <a:xfrm>
          <a:off x="0" y="0"/>
          <a:ext cx="0" cy="0"/>
          <a:chOff x="0" y="0"/>
          <a:chExt cx="0" cy="0"/>
        </a:xfrm>
      </p:grpSpPr>
      <p:pic>
        <p:nvPicPr>
          <p:cNvPr id="226" name="Google Shape;226;p45"/>
          <p:cNvPicPr preferRelativeResize="0"/>
          <p:nvPr>
            <p:ph idx="1" type="body"/>
          </p:nvPr>
        </p:nvPicPr>
        <p:blipFill rotWithShape="1">
          <a:blip r:embed="rId3">
            <a:alphaModFix/>
          </a:blip>
          <a:srcRect b="0" l="0" r="0" t="0"/>
          <a:stretch/>
        </p:blipFill>
        <p:spPr>
          <a:xfrm>
            <a:off x="440400" y="331150"/>
            <a:ext cx="8263200" cy="46518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31" name="Shape 231"/>
        <p:cNvGrpSpPr/>
        <p:nvPr/>
      </p:nvGrpSpPr>
      <p:grpSpPr>
        <a:xfrm>
          <a:off x="0" y="0"/>
          <a:ext cx="0" cy="0"/>
          <a:chOff x="0" y="0"/>
          <a:chExt cx="0" cy="0"/>
        </a:xfrm>
      </p:grpSpPr>
      <p:sp>
        <p:nvSpPr>
          <p:cNvPr id="232" name="Google Shape;232;p46"/>
          <p:cNvSpPr txBox="1"/>
          <p:nvPr>
            <p:ph type="title"/>
          </p:nvPr>
        </p:nvSpPr>
        <p:spPr>
          <a:xfrm>
            <a:off x="702556" y="341902"/>
            <a:ext cx="7429500" cy="1428900"/>
          </a:xfrm>
          <a:prstGeom prst="rect">
            <a:avLst/>
          </a:prstGeom>
          <a:solidFill>
            <a:schemeClr val="lt1">
              <a:alpha val="35690"/>
            </a:schemeClr>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rmAutofit/>
          </a:bodyPr>
          <a:lstStyle/>
          <a:p>
            <a:pPr indent="0" lvl="0" marL="0" rtl="0" algn="ctr">
              <a:spcBef>
                <a:spcPts val="0"/>
              </a:spcBef>
              <a:spcAft>
                <a:spcPts val="0"/>
              </a:spcAft>
              <a:buClr>
                <a:srgbClr val="000000"/>
              </a:buClr>
              <a:buSzPts val="4400"/>
              <a:buFont typeface="Century Gothic"/>
              <a:buNone/>
            </a:pPr>
            <a:r>
              <a:rPr lang="es">
                <a:solidFill>
                  <a:srgbClr val="000000"/>
                </a:solidFill>
                <a:latin typeface="Century Gothic"/>
                <a:ea typeface="Century Gothic"/>
                <a:cs typeface="Century Gothic"/>
                <a:sym typeface="Century Gothic"/>
              </a:rPr>
              <a:t>Switch motivacional</a:t>
            </a:r>
            <a:endParaRPr/>
          </a:p>
        </p:txBody>
      </p:sp>
      <p:sp>
        <p:nvSpPr>
          <p:cNvPr id="233" name="Google Shape;233;p46"/>
          <p:cNvSpPr txBox="1"/>
          <p:nvPr>
            <p:ph idx="1" type="body"/>
          </p:nvPr>
        </p:nvSpPr>
        <p:spPr>
          <a:xfrm>
            <a:off x="702556" y="1967456"/>
            <a:ext cx="7429500" cy="2343300"/>
          </a:xfrm>
          <a:prstGeom prst="rect">
            <a:avLst/>
          </a:prstGeom>
          <a:solidFill>
            <a:schemeClr val="lt1">
              <a:alpha val="69800"/>
            </a:schemeClr>
          </a:solidFill>
          <a:ln cap="flat" cmpd="sng" w="25400">
            <a:solidFill>
              <a:schemeClr val="accent3"/>
            </a:solidFill>
            <a:prstDash val="solid"/>
            <a:round/>
            <a:headEnd len="sm" w="sm" type="none"/>
            <a:tailEnd len="sm" w="sm" type="none"/>
          </a:ln>
        </p:spPr>
        <p:txBody>
          <a:bodyPr anchorCtr="0" anchor="t" bIns="45700" lIns="91425" spcFirstLastPara="1" rIns="91425" wrap="square" tIns="45700">
            <a:normAutofit lnSpcReduction="10000"/>
          </a:bodyPr>
          <a:lstStyle/>
          <a:p>
            <a:pPr indent="0" lvl="0" marL="0" rtl="0" algn="ctr">
              <a:spcBef>
                <a:spcPts val="0"/>
              </a:spcBef>
              <a:spcAft>
                <a:spcPts val="0"/>
              </a:spcAft>
              <a:buClr>
                <a:schemeClr val="dk1"/>
              </a:buClr>
              <a:buSzPts val="3600"/>
              <a:buNone/>
            </a:pPr>
            <a:r>
              <a:t/>
            </a:r>
            <a:endParaRPr sz="3600">
              <a:solidFill>
                <a:srgbClr val="000000"/>
              </a:solidFill>
              <a:latin typeface="Century Gothic"/>
              <a:ea typeface="Century Gothic"/>
              <a:cs typeface="Century Gothic"/>
              <a:sym typeface="Century Gothic"/>
            </a:endParaRPr>
          </a:p>
          <a:p>
            <a:pPr indent="0" lvl="0" marL="0" rtl="0" algn="ctr">
              <a:spcBef>
                <a:spcPts val="720"/>
              </a:spcBef>
              <a:spcAft>
                <a:spcPts val="0"/>
              </a:spcAft>
              <a:buClr>
                <a:srgbClr val="000000"/>
              </a:buClr>
              <a:buSzPts val="3600"/>
              <a:buNone/>
            </a:pPr>
            <a:r>
              <a:rPr lang="es" sz="3600">
                <a:solidFill>
                  <a:srgbClr val="000000"/>
                </a:solidFill>
                <a:latin typeface="Century Gothic"/>
                <a:ea typeface="Century Gothic"/>
                <a:cs typeface="Century Gothic"/>
                <a:sym typeface="Century Gothic"/>
              </a:rPr>
              <a:t>De una humanidad motivada por el miedo y la competencia a una motivada por el cuidado</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p4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03703"/>
              <a:buNone/>
            </a:pPr>
            <a:r>
              <a:t/>
            </a:r>
            <a:endParaRPr/>
          </a:p>
        </p:txBody>
      </p:sp>
      <p:sp>
        <p:nvSpPr>
          <p:cNvPr id="239" name="Google Shape;239;p47"/>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200"/>
              </a:spcAft>
              <a:buSzPts val="1800"/>
              <a:buNone/>
            </a:pPr>
            <a:r>
              <a:t/>
            </a:r>
            <a:endParaRPr/>
          </a:p>
        </p:txBody>
      </p:sp>
      <p:pic>
        <p:nvPicPr>
          <p:cNvPr id="240" name="Google Shape;240;p47"/>
          <p:cNvPicPr preferRelativeResize="0"/>
          <p:nvPr/>
        </p:nvPicPr>
        <p:blipFill rotWithShape="1">
          <a:blip r:embed="rId3">
            <a:alphaModFix/>
          </a:blip>
          <a:srcRect b="0" l="0" r="0" t="0"/>
          <a:stretch/>
        </p:blipFill>
        <p:spPr>
          <a:xfrm>
            <a:off x="-11876" y="1"/>
            <a:ext cx="9155876" cy="5143501"/>
          </a:xfrm>
          <a:prstGeom prst="rect">
            <a:avLst/>
          </a:prstGeom>
          <a:noFill/>
          <a:ln>
            <a:noFill/>
          </a:ln>
        </p:spPr>
      </p:pic>
      <p:sp>
        <p:nvSpPr>
          <p:cNvPr id="241" name="Google Shape;241;p47"/>
          <p:cNvSpPr txBox="1"/>
          <p:nvPr/>
        </p:nvSpPr>
        <p:spPr>
          <a:xfrm>
            <a:off x="735180" y="525886"/>
            <a:ext cx="6820200" cy="6465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None/>
            </a:pPr>
            <a:r>
              <a:rPr b="0" i="0" lang="es" sz="3000" u="none" cap="none" strike="noStrike">
                <a:solidFill>
                  <a:srgbClr val="016881"/>
                </a:solidFill>
                <a:latin typeface="Montserrat SemiBold"/>
                <a:ea typeface="Montserrat SemiBold"/>
                <a:cs typeface="Montserrat SemiBold"/>
                <a:sym typeface="Montserrat SemiBold"/>
              </a:rPr>
              <a:t>Mentalidades Sociales  </a:t>
            </a:r>
            <a:endParaRPr b="0" i="0" sz="3000" u="none" cap="none" strike="noStrike">
              <a:solidFill>
                <a:srgbClr val="89BCA1"/>
              </a:solidFill>
              <a:latin typeface="Montserrat SemiBold"/>
              <a:ea typeface="Montserrat SemiBold"/>
              <a:cs typeface="Montserrat SemiBold"/>
              <a:sym typeface="Montserrat SemiBold"/>
            </a:endParaRPr>
          </a:p>
        </p:txBody>
      </p:sp>
      <p:pic>
        <p:nvPicPr>
          <p:cNvPr id="242" name="Google Shape;242;p47"/>
          <p:cNvPicPr preferRelativeResize="0"/>
          <p:nvPr/>
        </p:nvPicPr>
        <p:blipFill rotWithShape="1">
          <a:blip r:embed="rId4">
            <a:alphaModFix/>
          </a:blip>
          <a:srcRect b="0" l="0" r="0" t="0"/>
          <a:stretch/>
        </p:blipFill>
        <p:spPr>
          <a:xfrm>
            <a:off x="2271477" y="1279621"/>
            <a:ext cx="2091073" cy="1477901"/>
          </a:xfrm>
          <a:prstGeom prst="rect">
            <a:avLst/>
          </a:prstGeom>
          <a:noFill/>
          <a:ln>
            <a:noFill/>
          </a:ln>
          <a:effectLst>
            <a:outerShdw blurRad="57150" rotWithShape="0" algn="bl" dir="5400000" dist="19050">
              <a:srgbClr val="000000">
                <a:alpha val="50000"/>
              </a:srgbClr>
            </a:outerShdw>
          </a:effectLst>
        </p:spPr>
      </p:pic>
      <p:pic>
        <p:nvPicPr>
          <p:cNvPr id="243" name="Google Shape;243;p47"/>
          <p:cNvPicPr preferRelativeResize="0"/>
          <p:nvPr/>
        </p:nvPicPr>
        <p:blipFill rotWithShape="1">
          <a:blip r:embed="rId5">
            <a:alphaModFix/>
          </a:blip>
          <a:srcRect b="0" l="0" r="0" t="0"/>
          <a:stretch/>
        </p:blipFill>
        <p:spPr>
          <a:xfrm>
            <a:off x="2271477" y="2741308"/>
            <a:ext cx="2091073" cy="1397084"/>
          </a:xfrm>
          <a:prstGeom prst="rect">
            <a:avLst/>
          </a:prstGeom>
          <a:noFill/>
          <a:ln>
            <a:noFill/>
          </a:ln>
          <a:effectLst>
            <a:outerShdw blurRad="57150" rotWithShape="0" algn="bl" dir="5400000" dist="19050">
              <a:srgbClr val="000000">
                <a:alpha val="50000"/>
              </a:srgbClr>
            </a:outerShdw>
          </a:effectLst>
        </p:spPr>
      </p:pic>
      <p:pic>
        <p:nvPicPr>
          <p:cNvPr id="244" name="Google Shape;244;p47"/>
          <p:cNvPicPr preferRelativeResize="0"/>
          <p:nvPr/>
        </p:nvPicPr>
        <p:blipFill rotWithShape="1">
          <a:blip r:embed="rId6">
            <a:alphaModFix/>
          </a:blip>
          <a:srcRect b="0" l="0" r="0" t="0"/>
          <a:stretch/>
        </p:blipFill>
        <p:spPr>
          <a:xfrm>
            <a:off x="4362550" y="1279621"/>
            <a:ext cx="2118959" cy="1453910"/>
          </a:xfrm>
          <a:prstGeom prst="rect">
            <a:avLst/>
          </a:prstGeom>
          <a:noFill/>
          <a:ln>
            <a:noFill/>
          </a:ln>
          <a:effectLst>
            <a:outerShdw blurRad="57150" rotWithShape="0" algn="bl" dir="5400000" dist="19050">
              <a:srgbClr val="000000">
                <a:alpha val="50000"/>
              </a:srgbClr>
            </a:outerShdw>
          </a:effectLst>
        </p:spPr>
      </p:pic>
      <p:pic>
        <p:nvPicPr>
          <p:cNvPr id="245" name="Google Shape;245;p47"/>
          <p:cNvPicPr preferRelativeResize="0"/>
          <p:nvPr/>
        </p:nvPicPr>
        <p:blipFill rotWithShape="1">
          <a:blip r:embed="rId7">
            <a:alphaModFix/>
          </a:blip>
          <a:srcRect b="0" l="0" r="0" t="0"/>
          <a:stretch/>
        </p:blipFill>
        <p:spPr>
          <a:xfrm>
            <a:off x="4362549" y="2733531"/>
            <a:ext cx="2118960" cy="1412640"/>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sp>
        <p:nvSpPr>
          <p:cNvPr id="250" name="Google Shape;250;p4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03703"/>
              <a:buNone/>
            </a:pPr>
            <a:r>
              <a:t/>
            </a:r>
            <a:endParaRPr/>
          </a:p>
        </p:txBody>
      </p:sp>
      <p:sp>
        <p:nvSpPr>
          <p:cNvPr id="251" name="Google Shape;251;p48"/>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200"/>
              </a:spcAft>
              <a:buSzPts val="1800"/>
              <a:buNone/>
            </a:pPr>
            <a:r>
              <a:t/>
            </a:r>
            <a:endParaRPr/>
          </a:p>
        </p:txBody>
      </p:sp>
      <p:pic>
        <p:nvPicPr>
          <p:cNvPr id="252" name="Google Shape;252;p48"/>
          <p:cNvPicPr preferRelativeResize="0"/>
          <p:nvPr/>
        </p:nvPicPr>
        <p:blipFill rotWithShape="1">
          <a:blip r:embed="rId3">
            <a:alphaModFix/>
          </a:blip>
          <a:srcRect b="0" l="0" r="0" t="0"/>
          <a:stretch/>
        </p:blipFill>
        <p:spPr>
          <a:xfrm>
            <a:off x="-11876" y="-204952"/>
            <a:ext cx="9155876" cy="5143501"/>
          </a:xfrm>
          <a:prstGeom prst="rect">
            <a:avLst/>
          </a:prstGeom>
          <a:noFill/>
          <a:ln>
            <a:noFill/>
          </a:ln>
        </p:spPr>
      </p:pic>
      <p:sp>
        <p:nvSpPr>
          <p:cNvPr id="253" name="Google Shape;253;p48"/>
          <p:cNvSpPr txBox="1"/>
          <p:nvPr/>
        </p:nvSpPr>
        <p:spPr>
          <a:xfrm>
            <a:off x="113300" y="52275"/>
            <a:ext cx="8905500" cy="34017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None/>
            </a:pPr>
            <a:r>
              <a:rPr b="0" i="0" lang="es" sz="2900" u="none" cap="none" strike="noStrike">
                <a:solidFill>
                  <a:srgbClr val="0C5ADB"/>
                </a:solidFill>
                <a:latin typeface="Montserrat SemiBold"/>
                <a:ea typeface="Montserrat SemiBold"/>
                <a:cs typeface="Montserrat SemiBold"/>
                <a:sym typeface="Montserrat SemiBold"/>
              </a:rPr>
              <a:t>Motivaciones Sociales </a:t>
            </a:r>
            <a:endParaRPr b="0" i="0" sz="95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None/>
            </a:pPr>
            <a:r>
              <a:t/>
            </a:r>
            <a:endParaRPr b="0" i="0" sz="2900" u="none" cap="none" strike="noStrike">
              <a:solidFill>
                <a:srgbClr val="016881"/>
              </a:solidFill>
              <a:latin typeface="Montserrat SemiBold"/>
              <a:ea typeface="Montserrat SemiBold"/>
              <a:cs typeface="Montserrat SemiBold"/>
              <a:sym typeface="Montserrat SemiBold"/>
            </a:endParaRPr>
          </a:p>
          <a:p>
            <a:pPr indent="0" lvl="0" marL="0" marR="0" rtl="0" algn="ctr">
              <a:lnSpc>
                <a:spcPct val="100000"/>
              </a:lnSpc>
              <a:spcBef>
                <a:spcPts val="0"/>
              </a:spcBef>
              <a:spcAft>
                <a:spcPts val="0"/>
              </a:spcAft>
              <a:buNone/>
            </a:pPr>
            <a:r>
              <a:rPr b="0" i="0" lang="es" sz="2700" u="none" cap="none" strike="noStrike">
                <a:solidFill>
                  <a:srgbClr val="016881"/>
                </a:solidFill>
                <a:latin typeface="Montserrat SemiBold"/>
                <a:ea typeface="Montserrat SemiBold"/>
                <a:cs typeface="Montserrat SemiBold"/>
                <a:sym typeface="Montserrat SemiBold"/>
              </a:rPr>
              <a:t>Son las llamadas </a:t>
            </a:r>
            <a:endParaRPr b="0" i="0" sz="95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None/>
            </a:pPr>
            <a:r>
              <a:t/>
            </a:r>
            <a:endParaRPr b="0" i="0" sz="2900" u="none" cap="none" strike="noStrike">
              <a:solidFill>
                <a:srgbClr val="016881"/>
              </a:solidFill>
              <a:latin typeface="Montserrat SemiBold"/>
              <a:ea typeface="Montserrat SemiBold"/>
              <a:cs typeface="Montserrat SemiBold"/>
              <a:sym typeface="Montserrat SemiBold"/>
            </a:endParaRPr>
          </a:p>
          <a:p>
            <a:pPr indent="0" lvl="0" marL="0" marR="0" rtl="0" algn="ctr">
              <a:lnSpc>
                <a:spcPct val="100000"/>
              </a:lnSpc>
              <a:spcBef>
                <a:spcPts val="0"/>
              </a:spcBef>
              <a:spcAft>
                <a:spcPts val="0"/>
              </a:spcAft>
              <a:buNone/>
            </a:pPr>
            <a:r>
              <a:rPr b="0" i="0" lang="es" sz="2900" u="none" cap="none" strike="noStrike">
                <a:solidFill>
                  <a:srgbClr val="8CB5F8"/>
                </a:solidFill>
                <a:latin typeface="Montserrat SemiBold"/>
                <a:ea typeface="Montserrat SemiBold"/>
                <a:cs typeface="Montserrat SemiBold"/>
                <a:sym typeface="Montserrat SemiBold"/>
              </a:rPr>
              <a:t>Mentalidades sociales</a:t>
            </a:r>
            <a:endParaRPr b="0" i="0" sz="95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None/>
            </a:pPr>
            <a:r>
              <a:t/>
            </a:r>
            <a:endParaRPr b="0" i="0" sz="3000" u="none" cap="none" strike="noStrike">
              <a:solidFill>
                <a:srgbClr val="016881"/>
              </a:solidFill>
              <a:latin typeface="Montserrat SemiBold"/>
              <a:ea typeface="Montserrat SemiBold"/>
              <a:cs typeface="Montserrat SemiBold"/>
              <a:sym typeface="Montserrat SemiBold"/>
            </a:endParaRPr>
          </a:p>
          <a:p>
            <a:pPr indent="0" lvl="0" marL="0" marR="0" rtl="0" algn="ctr">
              <a:lnSpc>
                <a:spcPct val="100000"/>
              </a:lnSpc>
              <a:spcBef>
                <a:spcPts val="0"/>
              </a:spcBef>
              <a:spcAft>
                <a:spcPts val="0"/>
              </a:spcAft>
              <a:buNone/>
            </a:pPr>
            <a:r>
              <a:rPr b="0" i="0" lang="es" sz="1800" u="none" cap="none" strike="noStrike">
                <a:solidFill>
                  <a:srgbClr val="016881"/>
                </a:solidFill>
                <a:latin typeface="Montserrat SemiBold"/>
                <a:ea typeface="Montserrat SemiBold"/>
                <a:cs typeface="Montserrat SemiBold"/>
                <a:sym typeface="Montserrat SemiBold"/>
              </a:rPr>
              <a:t>Solo pueden ser satisfechas en interacciones</a:t>
            </a:r>
            <a:endParaRPr sz="1800">
              <a:solidFill>
                <a:srgbClr val="016881"/>
              </a:solidFill>
              <a:latin typeface="Montserrat SemiBold"/>
              <a:ea typeface="Montserrat SemiBold"/>
              <a:cs typeface="Montserrat SemiBold"/>
              <a:sym typeface="Montserrat SemiBold"/>
            </a:endParaRPr>
          </a:p>
          <a:p>
            <a:pPr indent="0" lvl="0" marL="0" marR="0" rtl="0" algn="ctr">
              <a:lnSpc>
                <a:spcPct val="100000"/>
              </a:lnSpc>
              <a:spcBef>
                <a:spcPts val="0"/>
              </a:spcBef>
              <a:spcAft>
                <a:spcPts val="0"/>
              </a:spcAft>
              <a:buNone/>
            </a:pPr>
            <a:r>
              <a:rPr lang="es" sz="1800">
                <a:solidFill>
                  <a:srgbClr val="016881"/>
                </a:solidFill>
                <a:latin typeface="Montserrat SemiBold"/>
                <a:ea typeface="Montserrat SemiBold"/>
                <a:cs typeface="Montserrat SemiBold"/>
                <a:sym typeface="Montserrat SemiBold"/>
              </a:rPr>
              <a:t> N</a:t>
            </a:r>
            <a:r>
              <a:rPr b="0" i="0" lang="es" sz="1800" u="none" cap="none" strike="noStrike">
                <a:solidFill>
                  <a:srgbClr val="016881"/>
                </a:solidFill>
                <a:latin typeface="Montserrat SemiBold"/>
                <a:ea typeface="Montserrat SemiBold"/>
                <a:cs typeface="Montserrat SemiBold"/>
                <a:sym typeface="Montserrat SemiBold"/>
              </a:rPr>
              <a:t>ecesitamos </a:t>
            </a:r>
            <a:r>
              <a:rPr lang="es" sz="1800">
                <a:solidFill>
                  <a:srgbClr val="016881"/>
                </a:solidFill>
                <a:latin typeface="Montserrat SemiBold"/>
                <a:ea typeface="Montserrat SemiBold"/>
                <a:cs typeface="Montserrat SemiBold"/>
                <a:sym typeface="Montserrat SemiBold"/>
              </a:rPr>
              <a:t>de los</a:t>
            </a:r>
            <a:r>
              <a:rPr b="0" i="0" lang="es" sz="1800" u="none" cap="none" strike="noStrike">
                <a:solidFill>
                  <a:srgbClr val="016881"/>
                </a:solidFill>
                <a:latin typeface="Montserrat SemiBold"/>
                <a:ea typeface="Montserrat SemiBold"/>
                <a:cs typeface="Montserrat SemiBold"/>
                <a:sym typeface="Montserrat SemiBold"/>
              </a:rPr>
              <a:t> otros para co-crearlas</a:t>
            </a:r>
            <a:endParaRPr b="0" i="0" sz="1050" u="none" cap="none" strike="noStrike">
              <a:solidFill>
                <a:srgbClr val="000000"/>
              </a:solidFill>
              <a:latin typeface="Arial"/>
              <a:ea typeface="Arial"/>
              <a:cs typeface="Arial"/>
              <a:sym typeface="Arial"/>
            </a:endParaRPr>
          </a:p>
        </p:txBody>
      </p:sp>
      <p:pic>
        <p:nvPicPr>
          <p:cNvPr id="254" name="Google Shape;254;p48"/>
          <p:cNvPicPr preferRelativeResize="0"/>
          <p:nvPr/>
        </p:nvPicPr>
        <p:blipFill rotWithShape="1">
          <a:blip r:embed="rId4">
            <a:alphaModFix/>
          </a:blip>
          <a:srcRect b="0" l="0" r="0" t="0"/>
          <a:stretch/>
        </p:blipFill>
        <p:spPr>
          <a:xfrm flipH="1">
            <a:off x="3365802" y="3453975"/>
            <a:ext cx="2412400" cy="1628500"/>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 name="Shape 258"/>
        <p:cNvGrpSpPr/>
        <p:nvPr/>
      </p:nvGrpSpPr>
      <p:grpSpPr>
        <a:xfrm>
          <a:off x="0" y="0"/>
          <a:ext cx="0" cy="0"/>
          <a:chOff x="0" y="0"/>
          <a:chExt cx="0" cy="0"/>
        </a:xfrm>
      </p:grpSpPr>
      <p:sp>
        <p:nvSpPr>
          <p:cNvPr id="259" name="Google Shape;259;p49"/>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90000"/>
              </a:lnSpc>
              <a:spcBef>
                <a:spcPts val="0"/>
              </a:spcBef>
              <a:spcAft>
                <a:spcPts val="0"/>
              </a:spcAft>
              <a:buSzPct val="70707"/>
              <a:buNone/>
            </a:pPr>
            <a:r>
              <a:t/>
            </a:r>
            <a:endParaRPr/>
          </a:p>
        </p:txBody>
      </p:sp>
      <p:sp>
        <p:nvSpPr>
          <p:cNvPr id="260" name="Google Shape;260;p49"/>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0" lvl="0" marL="0" rtl="0" algn="l">
              <a:lnSpc>
                <a:spcPct val="90000"/>
              </a:lnSpc>
              <a:spcBef>
                <a:spcPts val="0"/>
              </a:spcBef>
              <a:spcAft>
                <a:spcPts val="1200"/>
              </a:spcAft>
              <a:buSzPts val="1800"/>
              <a:buNone/>
            </a:pPr>
            <a:r>
              <a:t/>
            </a:r>
            <a:endParaRPr/>
          </a:p>
        </p:txBody>
      </p:sp>
      <p:pic>
        <p:nvPicPr>
          <p:cNvPr id="261" name="Google Shape;261;p49"/>
          <p:cNvPicPr preferRelativeResize="0"/>
          <p:nvPr/>
        </p:nvPicPr>
        <p:blipFill rotWithShape="1">
          <a:blip r:embed="rId3">
            <a:alphaModFix/>
          </a:blip>
          <a:srcRect b="0" l="0" r="0" t="0"/>
          <a:stretch/>
        </p:blipFill>
        <p:spPr>
          <a:xfrm>
            <a:off x="1" y="2"/>
            <a:ext cx="9155876" cy="5143501"/>
          </a:xfrm>
          <a:prstGeom prst="rect">
            <a:avLst/>
          </a:prstGeom>
          <a:noFill/>
          <a:ln>
            <a:noFill/>
          </a:ln>
        </p:spPr>
      </p:pic>
      <p:sp>
        <p:nvSpPr>
          <p:cNvPr id="262" name="Google Shape;262;p49"/>
          <p:cNvSpPr txBox="1"/>
          <p:nvPr/>
        </p:nvSpPr>
        <p:spPr>
          <a:xfrm>
            <a:off x="1" y="1"/>
            <a:ext cx="9156000" cy="49101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None/>
            </a:pPr>
            <a:r>
              <a:rPr b="0" i="0" lang="es" sz="2400" u="none" cap="none" strike="noStrike">
                <a:solidFill>
                  <a:srgbClr val="016881"/>
                </a:solidFill>
                <a:latin typeface="Montserrat SemiBold"/>
                <a:ea typeface="Montserrat SemiBold"/>
                <a:cs typeface="Montserrat SemiBold"/>
                <a:sym typeface="Montserrat SemiBold"/>
              </a:rPr>
              <a:t>Mentalidades Sociales </a:t>
            </a:r>
            <a:endParaRPr sz="1050"/>
          </a:p>
          <a:p>
            <a:pPr indent="0" lvl="0" marL="0" marR="0" rtl="0" algn="ctr">
              <a:lnSpc>
                <a:spcPct val="100000"/>
              </a:lnSpc>
              <a:spcBef>
                <a:spcPts val="0"/>
              </a:spcBef>
              <a:spcAft>
                <a:spcPts val="0"/>
              </a:spcAft>
              <a:buNone/>
            </a:pPr>
            <a:r>
              <a:t/>
            </a:r>
            <a:endParaRPr sz="1050"/>
          </a:p>
          <a:p>
            <a:pPr indent="0" lvl="0" marL="0" marR="0" rtl="0" algn="ctr">
              <a:lnSpc>
                <a:spcPct val="150000"/>
              </a:lnSpc>
              <a:spcBef>
                <a:spcPts val="0"/>
              </a:spcBef>
              <a:spcAft>
                <a:spcPts val="0"/>
              </a:spcAft>
              <a:buNone/>
            </a:pPr>
            <a:r>
              <a:rPr lang="es" sz="1800">
                <a:solidFill>
                  <a:srgbClr val="016881"/>
                </a:solidFill>
                <a:latin typeface="Montserrat SemiBold"/>
                <a:ea typeface="Montserrat SemiBold"/>
                <a:cs typeface="Montserrat SemiBold"/>
                <a:sym typeface="Montserrat SemiBold"/>
              </a:rPr>
              <a:t>Iluminan la </a:t>
            </a:r>
            <a:r>
              <a:rPr lang="es" sz="1800">
                <a:solidFill>
                  <a:srgbClr val="016881"/>
                </a:solidFill>
                <a:latin typeface="Montserrat SemiBold"/>
                <a:ea typeface="Montserrat SemiBold"/>
                <a:cs typeface="Montserrat SemiBold"/>
                <a:sym typeface="Montserrat SemiBold"/>
              </a:rPr>
              <a:t>dinámica</a:t>
            </a:r>
            <a:r>
              <a:rPr lang="es" sz="1800">
                <a:solidFill>
                  <a:srgbClr val="016881"/>
                </a:solidFill>
                <a:latin typeface="Montserrat SemiBold"/>
                <a:ea typeface="Montserrat SemiBold"/>
                <a:cs typeface="Montserrat SemiBold"/>
                <a:sym typeface="Montserrat SemiBold"/>
              </a:rPr>
              <a:t>, la reciprocidad y los procesos interactivos que se necesitan para </a:t>
            </a:r>
            <a:r>
              <a:rPr b="1" lang="es" sz="1800">
                <a:solidFill>
                  <a:srgbClr val="016881"/>
                </a:solidFill>
                <a:latin typeface="Montserrat"/>
                <a:ea typeface="Montserrat"/>
                <a:cs typeface="Montserrat"/>
                <a:sym typeface="Montserrat"/>
              </a:rPr>
              <a:t>co-construir ciertos roles sociales</a:t>
            </a:r>
            <a:r>
              <a:rPr lang="es" sz="1800">
                <a:solidFill>
                  <a:srgbClr val="016881"/>
                </a:solidFill>
                <a:latin typeface="Montserrat SemiBold"/>
                <a:ea typeface="Montserrat SemiBold"/>
                <a:cs typeface="Montserrat SemiBold"/>
                <a:sym typeface="Montserrat SemiBold"/>
              </a:rPr>
              <a:t> </a:t>
            </a:r>
            <a:endParaRPr sz="1800">
              <a:solidFill>
                <a:srgbClr val="016881"/>
              </a:solidFill>
              <a:latin typeface="Montserrat SemiBold"/>
              <a:ea typeface="Montserrat SemiBold"/>
              <a:cs typeface="Montserrat SemiBold"/>
              <a:sym typeface="Montserrat SemiBold"/>
            </a:endParaRPr>
          </a:p>
          <a:p>
            <a:pPr indent="0" lvl="0" marL="0" marR="0" rtl="0" algn="ctr">
              <a:lnSpc>
                <a:spcPct val="150000"/>
              </a:lnSpc>
              <a:spcBef>
                <a:spcPts val="0"/>
              </a:spcBef>
              <a:spcAft>
                <a:spcPts val="0"/>
              </a:spcAft>
              <a:buNone/>
            </a:pPr>
            <a:r>
              <a:rPr lang="es" sz="1800">
                <a:solidFill>
                  <a:srgbClr val="016881"/>
                </a:solidFill>
                <a:latin typeface="Montserrat SemiBold"/>
                <a:ea typeface="Montserrat SemiBold"/>
                <a:cs typeface="Montserrat SemiBold"/>
                <a:sym typeface="Montserrat SemiBold"/>
              </a:rPr>
              <a:t>4 </a:t>
            </a:r>
            <a:r>
              <a:rPr lang="es" sz="1800">
                <a:solidFill>
                  <a:srgbClr val="00989A"/>
                </a:solidFill>
                <a:latin typeface="Montserrat SemiBold"/>
                <a:ea typeface="Montserrat SemiBold"/>
                <a:cs typeface="Montserrat SemiBold"/>
                <a:sym typeface="Montserrat SemiBold"/>
              </a:rPr>
              <a:t>roles sociales </a:t>
            </a:r>
            <a:r>
              <a:rPr lang="es" sz="1800">
                <a:solidFill>
                  <a:srgbClr val="016881"/>
                </a:solidFill>
                <a:latin typeface="Montserrat SemiBold"/>
                <a:ea typeface="Montserrat SemiBold"/>
                <a:cs typeface="Montserrat SemiBold"/>
                <a:sym typeface="Montserrat SemiBold"/>
              </a:rPr>
              <a:t>principales: </a:t>
            </a:r>
            <a:endParaRPr sz="1800">
              <a:solidFill>
                <a:srgbClr val="016881"/>
              </a:solidFill>
              <a:latin typeface="Montserrat SemiBold"/>
              <a:ea typeface="Montserrat SemiBold"/>
              <a:cs typeface="Montserrat SemiBold"/>
              <a:sym typeface="Montserrat SemiBold"/>
            </a:endParaRPr>
          </a:p>
          <a:p>
            <a:pPr indent="0" lvl="0" marL="0" marR="0" rtl="0" algn="ctr">
              <a:lnSpc>
                <a:spcPct val="150000"/>
              </a:lnSpc>
              <a:spcBef>
                <a:spcPts val="0"/>
              </a:spcBef>
              <a:spcAft>
                <a:spcPts val="0"/>
              </a:spcAft>
              <a:buNone/>
            </a:pPr>
            <a:r>
              <a:rPr lang="es" sz="1800">
                <a:solidFill>
                  <a:srgbClr val="016881"/>
                </a:solidFill>
                <a:latin typeface="Montserrat SemiBold"/>
                <a:ea typeface="Montserrat SemiBold"/>
                <a:cs typeface="Montserrat SemiBold"/>
                <a:sym typeface="Montserrat SemiBold"/>
              </a:rPr>
              <a:t>Dar Cuido </a:t>
            </a:r>
            <a:endParaRPr sz="1800">
              <a:solidFill>
                <a:srgbClr val="016881"/>
              </a:solidFill>
              <a:latin typeface="Montserrat SemiBold"/>
              <a:ea typeface="Montserrat SemiBold"/>
              <a:cs typeface="Montserrat SemiBold"/>
              <a:sym typeface="Montserrat SemiBold"/>
            </a:endParaRPr>
          </a:p>
          <a:p>
            <a:pPr indent="0" lvl="0" marL="0" marR="0" rtl="0" algn="ctr">
              <a:lnSpc>
                <a:spcPct val="150000"/>
              </a:lnSpc>
              <a:spcBef>
                <a:spcPts val="0"/>
              </a:spcBef>
              <a:spcAft>
                <a:spcPts val="0"/>
              </a:spcAft>
              <a:buNone/>
            </a:pPr>
            <a:r>
              <a:rPr lang="es" sz="1800">
                <a:solidFill>
                  <a:srgbClr val="016881"/>
                </a:solidFill>
                <a:latin typeface="Montserrat SemiBold"/>
                <a:ea typeface="Montserrat SemiBold"/>
                <a:cs typeface="Montserrat SemiBold"/>
                <a:sym typeface="Montserrat SemiBold"/>
              </a:rPr>
              <a:t>Recibir cuidado</a:t>
            </a:r>
            <a:endParaRPr sz="1800">
              <a:solidFill>
                <a:srgbClr val="016881"/>
              </a:solidFill>
              <a:latin typeface="Montserrat SemiBold"/>
              <a:ea typeface="Montserrat SemiBold"/>
              <a:cs typeface="Montserrat SemiBold"/>
              <a:sym typeface="Montserrat SemiBold"/>
            </a:endParaRPr>
          </a:p>
          <a:p>
            <a:pPr indent="0" lvl="0" marL="0" marR="0" rtl="0" algn="ctr">
              <a:lnSpc>
                <a:spcPct val="150000"/>
              </a:lnSpc>
              <a:spcBef>
                <a:spcPts val="0"/>
              </a:spcBef>
              <a:spcAft>
                <a:spcPts val="0"/>
              </a:spcAft>
              <a:buNone/>
            </a:pPr>
            <a:r>
              <a:rPr lang="es" sz="1800">
                <a:solidFill>
                  <a:srgbClr val="016881"/>
                </a:solidFill>
                <a:latin typeface="Montserrat SemiBold"/>
                <a:ea typeface="Montserrat SemiBold"/>
                <a:cs typeface="Montserrat SemiBold"/>
                <a:sym typeface="Montserrat SemiBold"/>
              </a:rPr>
              <a:t>Cooperación</a:t>
            </a:r>
            <a:endParaRPr sz="1800">
              <a:solidFill>
                <a:srgbClr val="016881"/>
              </a:solidFill>
              <a:latin typeface="Montserrat SemiBold"/>
              <a:ea typeface="Montserrat SemiBold"/>
              <a:cs typeface="Montserrat SemiBold"/>
              <a:sym typeface="Montserrat SemiBold"/>
            </a:endParaRPr>
          </a:p>
          <a:p>
            <a:pPr indent="0" lvl="0" marL="0" marR="0" rtl="0" algn="ctr">
              <a:lnSpc>
                <a:spcPct val="150000"/>
              </a:lnSpc>
              <a:spcBef>
                <a:spcPts val="0"/>
              </a:spcBef>
              <a:spcAft>
                <a:spcPts val="0"/>
              </a:spcAft>
              <a:buNone/>
            </a:pPr>
            <a:r>
              <a:rPr lang="es" sz="1800">
                <a:solidFill>
                  <a:srgbClr val="016881"/>
                </a:solidFill>
                <a:latin typeface="Montserrat SemiBold"/>
                <a:ea typeface="Montserrat SemiBold"/>
                <a:cs typeface="Montserrat SemiBold"/>
                <a:sym typeface="Montserrat SemiBold"/>
              </a:rPr>
              <a:t>Competición</a:t>
            </a:r>
            <a:endParaRPr sz="1800">
              <a:solidFill>
                <a:srgbClr val="016881"/>
              </a:solidFill>
              <a:latin typeface="Montserrat SemiBold"/>
              <a:ea typeface="Montserrat SemiBold"/>
              <a:cs typeface="Montserrat SemiBold"/>
              <a:sym typeface="Montserrat SemiBold"/>
            </a:endParaRPr>
          </a:p>
          <a:p>
            <a:pPr indent="0" lvl="0" marL="0" marR="0" rtl="0" algn="ctr">
              <a:lnSpc>
                <a:spcPct val="150000"/>
              </a:lnSpc>
              <a:spcBef>
                <a:spcPts val="0"/>
              </a:spcBef>
              <a:spcAft>
                <a:spcPts val="0"/>
              </a:spcAft>
              <a:buNone/>
            </a:pPr>
            <a:r>
              <a:rPr b="0" i="0" lang="es" sz="1600" u="none" cap="none" strike="noStrike">
                <a:solidFill>
                  <a:srgbClr val="016881"/>
                </a:solidFill>
                <a:latin typeface="Montserrat SemiBold"/>
                <a:ea typeface="Montserrat SemiBold"/>
                <a:cs typeface="Montserrat SemiBold"/>
                <a:sym typeface="Montserrat SemiBold"/>
              </a:rPr>
              <a:t>Son </a:t>
            </a:r>
            <a:r>
              <a:rPr b="0" i="0" lang="es" sz="1600" u="none" cap="none" strike="noStrike">
                <a:solidFill>
                  <a:srgbClr val="00989A"/>
                </a:solidFill>
                <a:latin typeface="Montserrat SemiBold"/>
                <a:ea typeface="Montserrat SemiBold"/>
                <a:cs typeface="Montserrat SemiBold"/>
                <a:sym typeface="Montserrat SemiBold"/>
              </a:rPr>
              <a:t>sistemas organizativos </a:t>
            </a:r>
            <a:r>
              <a:rPr b="0" i="0" lang="es" sz="1600" u="none" cap="none" strike="noStrike">
                <a:solidFill>
                  <a:srgbClr val="016881"/>
                </a:solidFill>
                <a:latin typeface="Montserrat SemiBold"/>
                <a:ea typeface="Montserrat SemiBold"/>
                <a:cs typeface="Montserrat SemiBold"/>
                <a:sym typeface="Montserrat SemiBold"/>
              </a:rPr>
              <a:t>que </a:t>
            </a:r>
            <a:r>
              <a:rPr lang="es" sz="1600">
                <a:solidFill>
                  <a:srgbClr val="016881"/>
                </a:solidFill>
                <a:latin typeface="Montserrat SemiBold"/>
                <a:ea typeface="Montserrat SemiBold"/>
                <a:cs typeface="Montserrat SemiBold"/>
                <a:sym typeface="Montserrat SemiBold"/>
              </a:rPr>
              <a:t>coreografian:</a:t>
            </a:r>
            <a:r>
              <a:rPr b="0" i="0" lang="es" sz="1600" u="none" cap="none" strike="noStrike">
                <a:solidFill>
                  <a:srgbClr val="016881"/>
                </a:solidFill>
                <a:latin typeface="Montserrat SemiBold"/>
                <a:ea typeface="Montserrat SemiBold"/>
                <a:cs typeface="Montserrat SemiBold"/>
                <a:sym typeface="Montserrat SemiBold"/>
              </a:rPr>
              <a:t> </a:t>
            </a:r>
            <a:r>
              <a:rPr b="1" i="0" lang="es" sz="1600" u="none" cap="none" strike="noStrike">
                <a:solidFill>
                  <a:srgbClr val="674EA7"/>
                </a:solidFill>
                <a:latin typeface="Montserrat SemiBold"/>
                <a:ea typeface="Montserrat SemiBold"/>
                <a:cs typeface="Montserrat SemiBold"/>
                <a:sym typeface="Montserrat SemiBold"/>
              </a:rPr>
              <a:t>motivaciones, </a:t>
            </a:r>
            <a:r>
              <a:rPr b="1" i="0" lang="es" sz="1600" u="none" cap="none" strike="noStrike">
                <a:solidFill>
                  <a:srgbClr val="674EA7"/>
                </a:solidFill>
                <a:latin typeface="Montserrat"/>
                <a:ea typeface="Montserrat"/>
                <a:cs typeface="Montserrat"/>
                <a:sym typeface="Montserrat"/>
              </a:rPr>
              <a:t>emociones, pensamientos y comportamientos</a:t>
            </a:r>
            <a:r>
              <a:rPr b="0" i="0" lang="es" sz="1600" u="none" cap="none" strike="noStrike">
                <a:solidFill>
                  <a:srgbClr val="674EA7"/>
                </a:solidFill>
                <a:latin typeface="Montserrat SemiBold"/>
                <a:ea typeface="Montserrat SemiBold"/>
                <a:cs typeface="Montserrat SemiBold"/>
                <a:sym typeface="Montserrat SemiBold"/>
              </a:rPr>
              <a:t>.</a:t>
            </a:r>
            <a:r>
              <a:rPr b="0" i="0" lang="es" sz="1600" u="none" cap="none" strike="noStrike">
                <a:solidFill>
                  <a:srgbClr val="016881"/>
                </a:solidFill>
                <a:latin typeface="Montserrat SemiBold"/>
                <a:ea typeface="Montserrat SemiBold"/>
                <a:cs typeface="Montserrat SemiBold"/>
                <a:sym typeface="Montserrat SemiBold"/>
              </a:rPr>
              <a:t>  </a:t>
            </a:r>
            <a:endParaRPr b="0" i="0" sz="1600" u="none" cap="none" strike="noStrike">
              <a:solidFill>
                <a:srgbClr val="016881"/>
              </a:solidFill>
              <a:latin typeface="Montserrat SemiBold"/>
              <a:ea typeface="Montserrat SemiBold"/>
              <a:cs typeface="Montserrat SemiBold"/>
              <a:sym typeface="Montserrat SemiBold"/>
            </a:endParaRPr>
          </a:p>
          <a:p>
            <a:pPr indent="0" lvl="0" marL="0" marR="0" rtl="0" algn="ctr">
              <a:lnSpc>
                <a:spcPct val="150000"/>
              </a:lnSpc>
              <a:spcBef>
                <a:spcPts val="0"/>
              </a:spcBef>
              <a:spcAft>
                <a:spcPts val="0"/>
              </a:spcAft>
              <a:buNone/>
            </a:pPr>
            <a:r>
              <a:rPr b="0" i="0" lang="es" sz="1300" u="none" cap="none" strike="noStrike">
                <a:solidFill>
                  <a:srgbClr val="016881"/>
                </a:solidFill>
                <a:latin typeface="Montserrat SemiBold"/>
                <a:ea typeface="Montserrat SemiBold"/>
                <a:cs typeface="Montserrat SemiBold"/>
                <a:sym typeface="Montserrat SemiBold"/>
              </a:rPr>
              <a:t> </a:t>
            </a:r>
            <a:endParaRPr b="0" i="0" sz="550" u="none" cap="none" strike="noStrike">
              <a:solidFill>
                <a:srgbClr val="000000"/>
              </a:solidFill>
              <a:latin typeface="Arial"/>
              <a:ea typeface="Arial"/>
              <a:cs typeface="Arial"/>
              <a:sym typeface="Arial"/>
            </a:endParaRPr>
          </a:p>
          <a:p>
            <a:pPr indent="0" lvl="0" marL="0" marR="0" rtl="0" algn="ctr">
              <a:lnSpc>
                <a:spcPct val="150000"/>
              </a:lnSpc>
              <a:spcBef>
                <a:spcPts val="0"/>
              </a:spcBef>
              <a:spcAft>
                <a:spcPts val="0"/>
              </a:spcAft>
              <a:buNone/>
            </a:pPr>
            <a:r>
              <a:t/>
            </a:r>
            <a:endParaRPr b="0" i="0" sz="1600" u="none" cap="none" strike="noStrike">
              <a:solidFill>
                <a:srgbClr val="016881"/>
              </a:solidFill>
              <a:latin typeface="Montserrat SemiBold"/>
              <a:ea typeface="Montserrat SemiBold"/>
              <a:cs typeface="Montserrat SemiBold"/>
              <a:sym typeface="Montserrat SemiBold"/>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sp>
        <p:nvSpPr>
          <p:cNvPr id="267" name="Google Shape;267;p50"/>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90000"/>
              </a:lnSpc>
              <a:spcBef>
                <a:spcPts val="0"/>
              </a:spcBef>
              <a:spcAft>
                <a:spcPts val="0"/>
              </a:spcAft>
              <a:buSzPct val="70707"/>
              <a:buNone/>
            </a:pPr>
            <a:r>
              <a:t/>
            </a:r>
            <a:endParaRPr/>
          </a:p>
        </p:txBody>
      </p:sp>
      <p:sp>
        <p:nvSpPr>
          <p:cNvPr id="268" name="Google Shape;268;p50"/>
          <p:cNvSpPr txBox="1"/>
          <p:nvPr>
            <p:ph idx="1" type="body"/>
          </p:nvPr>
        </p:nvSpPr>
        <p:spPr>
          <a:xfrm>
            <a:off x="360075" y="1152475"/>
            <a:ext cx="8520600" cy="3416400"/>
          </a:xfrm>
          <a:prstGeom prst="rect">
            <a:avLst/>
          </a:prstGeom>
          <a:noFill/>
          <a:ln>
            <a:noFill/>
          </a:ln>
        </p:spPr>
        <p:txBody>
          <a:bodyPr anchorCtr="0" anchor="t" bIns="91425" lIns="91425" spcFirstLastPara="1" rIns="91425" wrap="square" tIns="91425">
            <a:normAutofit/>
          </a:bodyPr>
          <a:lstStyle/>
          <a:p>
            <a:pPr indent="0" lvl="0" marL="0" rtl="0" algn="l">
              <a:lnSpc>
                <a:spcPct val="90000"/>
              </a:lnSpc>
              <a:spcBef>
                <a:spcPts val="0"/>
              </a:spcBef>
              <a:spcAft>
                <a:spcPts val="1200"/>
              </a:spcAft>
              <a:buSzPts val="1800"/>
              <a:buNone/>
            </a:pPr>
            <a:r>
              <a:t/>
            </a:r>
            <a:endParaRPr/>
          </a:p>
        </p:txBody>
      </p:sp>
      <p:pic>
        <p:nvPicPr>
          <p:cNvPr id="269" name="Google Shape;269;p50"/>
          <p:cNvPicPr preferRelativeResize="0"/>
          <p:nvPr/>
        </p:nvPicPr>
        <p:blipFill rotWithShape="1">
          <a:blip r:embed="rId3">
            <a:alphaModFix/>
          </a:blip>
          <a:srcRect b="0" l="0" r="0" t="0"/>
          <a:stretch/>
        </p:blipFill>
        <p:spPr>
          <a:xfrm>
            <a:off x="48376" y="2"/>
            <a:ext cx="9155876" cy="5143501"/>
          </a:xfrm>
          <a:prstGeom prst="rect">
            <a:avLst/>
          </a:prstGeom>
          <a:noFill/>
          <a:ln>
            <a:noFill/>
          </a:ln>
        </p:spPr>
      </p:pic>
      <p:sp>
        <p:nvSpPr>
          <p:cNvPr id="270" name="Google Shape;270;p50"/>
          <p:cNvSpPr txBox="1"/>
          <p:nvPr/>
        </p:nvSpPr>
        <p:spPr>
          <a:xfrm>
            <a:off x="167595" y="263443"/>
            <a:ext cx="8905500" cy="41943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None/>
            </a:pPr>
            <a:r>
              <a:rPr b="0" i="0" lang="es" sz="2400" u="none" cap="none" strike="noStrike">
                <a:solidFill>
                  <a:srgbClr val="016881"/>
                </a:solidFill>
                <a:latin typeface="Montserrat SemiBold"/>
                <a:ea typeface="Montserrat SemiBold"/>
                <a:cs typeface="Montserrat SemiBold"/>
                <a:sym typeface="Montserrat SemiBold"/>
              </a:rPr>
              <a:t>Mentalidades Sociales </a:t>
            </a:r>
            <a:endParaRPr b="0" i="0" sz="1050" u="none" cap="none" strike="noStrike">
              <a:solidFill>
                <a:srgbClr val="000000"/>
              </a:solidFill>
              <a:latin typeface="Arial"/>
              <a:ea typeface="Arial"/>
              <a:cs typeface="Arial"/>
              <a:sym typeface="Arial"/>
            </a:endParaRPr>
          </a:p>
          <a:p>
            <a:pPr indent="0" lvl="0" marL="0" marR="0" rtl="0" algn="ctr">
              <a:lnSpc>
                <a:spcPct val="150000"/>
              </a:lnSpc>
              <a:spcBef>
                <a:spcPts val="0"/>
              </a:spcBef>
              <a:spcAft>
                <a:spcPts val="0"/>
              </a:spcAft>
              <a:buNone/>
            </a:pPr>
            <a:r>
              <a:t/>
            </a:r>
            <a:endParaRPr b="0" i="0" sz="1600" u="none" cap="none" strike="noStrike">
              <a:solidFill>
                <a:srgbClr val="016881"/>
              </a:solidFill>
              <a:latin typeface="Montserrat SemiBold"/>
              <a:ea typeface="Montserrat SemiBold"/>
              <a:cs typeface="Montserrat SemiBold"/>
              <a:sym typeface="Montserrat SemiBold"/>
            </a:endParaRPr>
          </a:p>
          <a:p>
            <a:pPr indent="0" lvl="0" marL="0" marR="0" rtl="0" algn="just">
              <a:lnSpc>
                <a:spcPct val="150000"/>
              </a:lnSpc>
              <a:spcBef>
                <a:spcPts val="0"/>
              </a:spcBef>
              <a:spcAft>
                <a:spcPts val="0"/>
              </a:spcAft>
              <a:buNone/>
            </a:pPr>
            <a:r>
              <a:rPr b="0" i="0" lang="es" sz="1600" u="none" cap="none" strike="noStrike">
                <a:solidFill>
                  <a:srgbClr val="016881"/>
                </a:solidFill>
                <a:latin typeface="Montserrat SemiBold"/>
                <a:ea typeface="Montserrat SemiBold"/>
                <a:cs typeface="Montserrat SemiBold"/>
                <a:sym typeface="Montserrat SemiBold"/>
              </a:rPr>
              <a:t>Han evolucionado de tal manera que crea</a:t>
            </a:r>
            <a:r>
              <a:rPr lang="es" sz="1600">
                <a:solidFill>
                  <a:srgbClr val="016881"/>
                </a:solidFill>
                <a:latin typeface="Montserrat SemiBold"/>
                <a:ea typeface="Montserrat SemiBold"/>
                <a:cs typeface="Montserrat SemiBold"/>
                <a:sym typeface="Montserrat SemiBold"/>
              </a:rPr>
              <a:t>n diferentes tipos de danzas con sus propios patrones de interaccion mandando y recibiendo señales para crear roles.</a:t>
            </a:r>
            <a:endParaRPr sz="1600">
              <a:solidFill>
                <a:srgbClr val="016881"/>
              </a:solidFill>
              <a:latin typeface="Montserrat SemiBold"/>
              <a:ea typeface="Montserrat SemiBold"/>
              <a:cs typeface="Montserrat SemiBold"/>
              <a:sym typeface="Montserrat SemiBold"/>
            </a:endParaRPr>
          </a:p>
          <a:p>
            <a:pPr indent="0" lvl="0" marL="0" marR="0" rtl="0" algn="just">
              <a:lnSpc>
                <a:spcPct val="150000"/>
              </a:lnSpc>
              <a:spcBef>
                <a:spcPts val="0"/>
              </a:spcBef>
              <a:spcAft>
                <a:spcPts val="0"/>
              </a:spcAft>
              <a:buNone/>
            </a:pPr>
            <a:r>
              <a:t/>
            </a:r>
            <a:endParaRPr sz="1600">
              <a:solidFill>
                <a:srgbClr val="016881"/>
              </a:solidFill>
              <a:latin typeface="Montserrat SemiBold"/>
              <a:ea typeface="Montserrat SemiBold"/>
              <a:cs typeface="Montserrat SemiBold"/>
              <a:sym typeface="Montserrat SemiBold"/>
            </a:endParaRPr>
          </a:p>
          <a:p>
            <a:pPr indent="0" lvl="0" marL="0" marR="0" rtl="0" algn="ctr">
              <a:lnSpc>
                <a:spcPct val="150000"/>
              </a:lnSpc>
              <a:spcBef>
                <a:spcPts val="0"/>
              </a:spcBef>
              <a:spcAft>
                <a:spcPts val="0"/>
              </a:spcAft>
              <a:buNone/>
            </a:pPr>
            <a:r>
              <a:rPr b="0" i="0" lang="es" sz="1900" u="none" cap="none" strike="noStrike">
                <a:solidFill>
                  <a:srgbClr val="00989A"/>
                </a:solidFill>
                <a:latin typeface="Montserrat SemiBold"/>
                <a:ea typeface="Montserrat SemiBold"/>
                <a:cs typeface="Montserrat SemiBold"/>
                <a:sym typeface="Montserrat SemiBold"/>
              </a:rPr>
              <a:t>Constituyen: </a:t>
            </a:r>
            <a:endParaRPr b="0" i="0" sz="1350" u="none" cap="none" strike="noStrike">
              <a:solidFill>
                <a:srgbClr val="00989A"/>
              </a:solidFill>
              <a:latin typeface="Arial"/>
              <a:ea typeface="Arial"/>
              <a:cs typeface="Arial"/>
              <a:sym typeface="Arial"/>
            </a:endParaRPr>
          </a:p>
          <a:p>
            <a:pPr indent="0" lvl="0" marL="0" marR="0" rtl="0" algn="ctr">
              <a:lnSpc>
                <a:spcPct val="150000"/>
              </a:lnSpc>
              <a:spcBef>
                <a:spcPts val="0"/>
              </a:spcBef>
              <a:spcAft>
                <a:spcPts val="0"/>
              </a:spcAft>
              <a:buNone/>
            </a:pPr>
            <a:r>
              <a:rPr b="0" i="0" lang="es" sz="1600" u="none" cap="none" strike="noStrike">
                <a:solidFill>
                  <a:srgbClr val="016881"/>
                </a:solidFill>
                <a:latin typeface="Montserrat SemiBold"/>
                <a:ea typeface="Montserrat SemiBold"/>
                <a:cs typeface="Montserrat SemiBold"/>
                <a:sym typeface="Montserrat SemiBold"/>
              </a:rPr>
              <a:t>La base de los bailes interpersonales </a:t>
            </a:r>
            <a:endParaRPr b="0" i="0" sz="1050" u="none" cap="none" strike="noStrike">
              <a:solidFill>
                <a:srgbClr val="000000"/>
              </a:solidFill>
              <a:latin typeface="Arial"/>
              <a:ea typeface="Arial"/>
              <a:cs typeface="Arial"/>
              <a:sym typeface="Arial"/>
            </a:endParaRPr>
          </a:p>
          <a:p>
            <a:pPr indent="0" lvl="0" marL="0" marR="0" rtl="0" algn="ctr">
              <a:lnSpc>
                <a:spcPct val="150000"/>
              </a:lnSpc>
              <a:spcBef>
                <a:spcPts val="0"/>
              </a:spcBef>
              <a:spcAft>
                <a:spcPts val="0"/>
              </a:spcAft>
              <a:buNone/>
            </a:pPr>
            <a:r>
              <a:rPr b="0" i="0" lang="es" sz="1600" u="none" cap="none" strike="noStrike">
                <a:solidFill>
                  <a:srgbClr val="016881"/>
                </a:solidFill>
                <a:latin typeface="Montserrat SemiBold"/>
                <a:ea typeface="Montserrat SemiBold"/>
                <a:cs typeface="Montserrat SemiBold"/>
                <a:sym typeface="Montserrat SemiBold"/>
              </a:rPr>
              <a:t>La regulación fisiológica. </a:t>
            </a:r>
            <a:endParaRPr b="0" i="0" sz="1050" u="none" cap="none" strike="noStrike">
              <a:solidFill>
                <a:srgbClr val="000000"/>
              </a:solidFill>
              <a:latin typeface="Arial"/>
              <a:ea typeface="Arial"/>
              <a:cs typeface="Arial"/>
              <a:sym typeface="Arial"/>
            </a:endParaRPr>
          </a:p>
          <a:p>
            <a:pPr indent="0" lvl="0" marL="0" marR="0" rtl="0" algn="ctr">
              <a:lnSpc>
                <a:spcPct val="150000"/>
              </a:lnSpc>
              <a:spcBef>
                <a:spcPts val="0"/>
              </a:spcBef>
              <a:spcAft>
                <a:spcPts val="0"/>
              </a:spcAft>
              <a:buNone/>
            </a:pPr>
            <a:r>
              <a:rPr lang="es" sz="1600">
                <a:solidFill>
                  <a:srgbClr val="016881"/>
                </a:solidFill>
                <a:latin typeface="Montserrat SemiBold"/>
                <a:ea typeface="Montserrat SemiBold"/>
                <a:cs typeface="Montserrat SemiBold"/>
                <a:sym typeface="Montserrat SemiBold"/>
              </a:rPr>
              <a:t>E</a:t>
            </a:r>
            <a:r>
              <a:rPr b="0" i="0" lang="es" sz="1600" u="none" cap="none" strike="noStrike">
                <a:solidFill>
                  <a:srgbClr val="016881"/>
                </a:solidFill>
                <a:latin typeface="Montserrat SemiBold"/>
                <a:ea typeface="Montserrat SemiBold"/>
                <a:cs typeface="Montserrat SemiBold"/>
                <a:sym typeface="Montserrat SemiBold"/>
              </a:rPr>
              <a:t>stán culturalmente contextualizadas</a:t>
            </a:r>
            <a:endParaRPr b="0" i="0" sz="1050" u="none" cap="none" strike="noStrike">
              <a:solidFill>
                <a:srgbClr val="000000"/>
              </a:solidFill>
              <a:latin typeface="Arial"/>
              <a:ea typeface="Arial"/>
              <a:cs typeface="Arial"/>
              <a:sym typeface="Arial"/>
            </a:endParaRPr>
          </a:p>
          <a:p>
            <a:pPr indent="0" lvl="0" marL="0" marR="0" rtl="0" algn="just">
              <a:lnSpc>
                <a:spcPct val="150000"/>
              </a:lnSpc>
              <a:spcBef>
                <a:spcPts val="0"/>
              </a:spcBef>
              <a:spcAft>
                <a:spcPts val="0"/>
              </a:spcAft>
              <a:buNone/>
            </a:pPr>
            <a:r>
              <a:t/>
            </a:r>
            <a:endParaRPr b="0" i="0" sz="1600" u="none" cap="none" strike="noStrike">
              <a:solidFill>
                <a:srgbClr val="016881"/>
              </a:solidFill>
              <a:latin typeface="Montserrat SemiBold"/>
              <a:ea typeface="Montserrat SemiBold"/>
              <a:cs typeface="Montserrat SemiBold"/>
              <a:sym typeface="Montserrat SemiBold"/>
            </a:endParaRPr>
          </a:p>
          <a:p>
            <a:pPr indent="0" lvl="0" marL="0" marR="0" rtl="0" algn="ctr">
              <a:lnSpc>
                <a:spcPct val="150000"/>
              </a:lnSpc>
              <a:spcBef>
                <a:spcPts val="0"/>
              </a:spcBef>
              <a:spcAft>
                <a:spcPts val="0"/>
              </a:spcAft>
              <a:buNone/>
            </a:pPr>
            <a:r>
              <a:t/>
            </a:r>
            <a:endParaRPr b="0" i="0" sz="1600" u="none" cap="none" strike="noStrike">
              <a:solidFill>
                <a:srgbClr val="016881"/>
              </a:solidFill>
              <a:latin typeface="Montserrat SemiBold"/>
              <a:ea typeface="Montserrat SemiBold"/>
              <a:cs typeface="Montserrat SemiBold"/>
              <a:sym typeface="Montserrat SemiBold"/>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sp>
        <p:nvSpPr>
          <p:cNvPr id="275" name="Google Shape;275;p5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90000"/>
              </a:lnSpc>
              <a:spcBef>
                <a:spcPts val="0"/>
              </a:spcBef>
              <a:spcAft>
                <a:spcPts val="0"/>
              </a:spcAft>
              <a:buSzPct val="70707"/>
              <a:buNone/>
            </a:pPr>
            <a:r>
              <a:t/>
            </a:r>
            <a:endParaRPr/>
          </a:p>
        </p:txBody>
      </p:sp>
      <p:sp>
        <p:nvSpPr>
          <p:cNvPr id="276" name="Google Shape;276;p5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0" lvl="0" marL="0" rtl="0" algn="l">
              <a:lnSpc>
                <a:spcPct val="90000"/>
              </a:lnSpc>
              <a:spcBef>
                <a:spcPts val="0"/>
              </a:spcBef>
              <a:spcAft>
                <a:spcPts val="1200"/>
              </a:spcAft>
              <a:buSzPts val="1800"/>
              <a:buNone/>
            </a:pPr>
            <a:r>
              <a:t/>
            </a:r>
            <a:endParaRPr/>
          </a:p>
        </p:txBody>
      </p:sp>
      <p:pic>
        <p:nvPicPr>
          <p:cNvPr id="277" name="Google Shape;277;p51"/>
          <p:cNvPicPr preferRelativeResize="0"/>
          <p:nvPr/>
        </p:nvPicPr>
        <p:blipFill rotWithShape="1">
          <a:blip r:embed="rId3">
            <a:alphaModFix/>
          </a:blip>
          <a:srcRect b="0" l="0" r="0" t="0"/>
          <a:stretch/>
        </p:blipFill>
        <p:spPr>
          <a:xfrm>
            <a:off x="1" y="2"/>
            <a:ext cx="9155876" cy="5143501"/>
          </a:xfrm>
          <a:prstGeom prst="rect">
            <a:avLst/>
          </a:prstGeom>
          <a:noFill/>
          <a:ln>
            <a:noFill/>
          </a:ln>
        </p:spPr>
      </p:pic>
      <p:sp>
        <p:nvSpPr>
          <p:cNvPr id="278" name="Google Shape;278;p51"/>
          <p:cNvSpPr txBox="1"/>
          <p:nvPr/>
        </p:nvSpPr>
        <p:spPr>
          <a:xfrm>
            <a:off x="1229908" y="115351"/>
            <a:ext cx="6820200" cy="6465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None/>
            </a:pPr>
            <a:r>
              <a:rPr b="0" i="0" lang="es" sz="3000" u="none" cap="none" strike="noStrike">
                <a:solidFill>
                  <a:srgbClr val="016881"/>
                </a:solidFill>
                <a:latin typeface="Montserrat SemiBold"/>
                <a:ea typeface="Montserrat SemiBold"/>
                <a:cs typeface="Montserrat SemiBold"/>
                <a:sym typeface="Montserrat SemiBold"/>
              </a:rPr>
              <a:t> </a:t>
            </a:r>
            <a:endParaRPr b="0" i="0" sz="3000" u="none" cap="none" strike="noStrike">
              <a:solidFill>
                <a:srgbClr val="89BCA1"/>
              </a:solidFill>
              <a:latin typeface="Montserrat SemiBold"/>
              <a:ea typeface="Montserrat SemiBold"/>
              <a:cs typeface="Montserrat SemiBold"/>
              <a:sym typeface="Montserrat SemiBold"/>
            </a:endParaRPr>
          </a:p>
        </p:txBody>
      </p:sp>
      <p:sp>
        <p:nvSpPr>
          <p:cNvPr id="279" name="Google Shape;279;p51"/>
          <p:cNvSpPr txBox="1"/>
          <p:nvPr/>
        </p:nvSpPr>
        <p:spPr>
          <a:xfrm>
            <a:off x="40300" y="115350"/>
            <a:ext cx="9144000" cy="51564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None/>
            </a:pPr>
            <a:r>
              <a:rPr b="0" i="0" lang="es" sz="1800" u="none" cap="none" strike="noStrike">
                <a:solidFill>
                  <a:srgbClr val="2E75B5"/>
                </a:solidFill>
                <a:latin typeface="Montserrat Medium"/>
                <a:ea typeface="Montserrat Medium"/>
                <a:cs typeface="Montserrat Medium"/>
                <a:sym typeface="Montserrat Medium"/>
              </a:rPr>
              <a:t>Cuando hablamos de </a:t>
            </a:r>
            <a:r>
              <a:rPr b="1" i="0" lang="es" sz="1800" u="none" cap="none" strike="noStrike">
                <a:solidFill>
                  <a:srgbClr val="2E75B5"/>
                </a:solidFill>
                <a:latin typeface="Montserrat"/>
                <a:ea typeface="Montserrat"/>
                <a:cs typeface="Montserrat"/>
                <a:sym typeface="Montserrat"/>
              </a:rPr>
              <a:t>Mentalidades Sociales </a:t>
            </a:r>
            <a:r>
              <a:rPr b="0" i="0" lang="es" sz="1800" u="none" cap="none" strike="noStrike">
                <a:solidFill>
                  <a:srgbClr val="2E75B5"/>
                </a:solidFill>
                <a:latin typeface="Montserrat Medium"/>
                <a:ea typeface="Montserrat Medium"/>
                <a:cs typeface="Montserrat Medium"/>
                <a:sym typeface="Montserrat Medium"/>
              </a:rPr>
              <a:t>nos referimos a la forma en que nuestra mente busca otras mentes para distintos tipos de relaciones. </a:t>
            </a:r>
            <a:endParaRPr b="0" i="0" sz="105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None/>
            </a:pPr>
            <a:r>
              <a:t/>
            </a:r>
            <a:endParaRPr b="0" i="0" sz="1800" u="none" cap="none" strike="noStrike">
              <a:solidFill>
                <a:srgbClr val="2E75B5"/>
              </a:solidFill>
              <a:latin typeface="Montserrat Medium"/>
              <a:ea typeface="Montserrat Medium"/>
              <a:cs typeface="Montserrat Medium"/>
              <a:sym typeface="Montserrat Medium"/>
            </a:endParaRPr>
          </a:p>
          <a:p>
            <a:pPr indent="0" lvl="0" marL="0" marR="0" rtl="0" algn="ctr">
              <a:lnSpc>
                <a:spcPct val="100000"/>
              </a:lnSpc>
              <a:spcBef>
                <a:spcPts val="0"/>
              </a:spcBef>
              <a:spcAft>
                <a:spcPts val="0"/>
              </a:spcAft>
              <a:buNone/>
            </a:pPr>
            <a:r>
              <a:t/>
            </a:r>
            <a:endParaRPr b="0" i="0" sz="1800" u="none" cap="none" strike="noStrike">
              <a:solidFill>
                <a:srgbClr val="2E75B5"/>
              </a:solidFill>
              <a:latin typeface="Montserrat Medium"/>
              <a:ea typeface="Montserrat Medium"/>
              <a:cs typeface="Montserrat Medium"/>
              <a:sym typeface="Montserrat Medium"/>
            </a:endParaRPr>
          </a:p>
          <a:p>
            <a:pPr indent="0" lvl="0" marL="0" marR="0" rtl="0" algn="l">
              <a:lnSpc>
                <a:spcPct val="100000"/>
              </a:lnSpc>
              <a:spcBef>
                <a:spcPts val="0"/>
              </a:spcBef>
              <a:spcAft>
                <a:spcPts val="0"/>
              </a:spcAft>
              <a:buNone/>
            </a:pPr>
            <a:r>
              <a:t/>
            </a:r>
            <a:endParaRPr b="0" i="0" sz="1800" u="none" cap="none" strike="noStrike">
              <a:solidFill>
                <a:srgbClr val="2E75B5"/>
              </a:solidFill>
              <a:latin typeface="Montserrat Medium"/>
              <a:ea typeface="Montserrat Medium"/>
              <a:cs typeface="Montserrat Medium"/>
              <a:sym typeface="Montserrat Medium"/>
            </a:endParaRPr>
          </a:p>
          <a:p>
            <a:pPr indent="0" lvl="0" marL="0" marR="0" rtl="0" algn="r">
              <a:lnSpc>
                <a:spcPct val="100000"/>
              </a:lnSpc>
              <a:spcBef>
                <a:spcPts val="0"/>
              </a:spcBef>
              <a:spcAft>
                <a:spcPts val="0"/>
              </a:spcAft>
              <a:buNone/>
            </a:pPr>
            <a:r>
              <a:rPr b="0" i="0" lang="es" sz="1800" u="none" cap="none" strike="noStrike">
                <a:solidFill>
                  <a:srgbClr val="2E75B5"/>
                </a:solidFill>
                <a:latin typeface="Montserrat Medium"/>
                <a:ea typeface="Montserrat Medium"/>
                <a:cs typeface="Montserrat Medium"/>
                <a:sym typeface="Montserrat Medium"/>
              </a:rPr>
              <a:t>Una mentalidad social </a:t>
            </a:r>
            <a:r>
              <a:rPr b="1" i="0" lang="es" sz="1800" u="none" cap="none" strike="noStrike">
                <a:solidFill>
                  <a:srgbClr val="2E75B5"/>
                </a:solidFill>
                <a:latin typeface="Montserrat"/>
                <a:ea typeface="Montserrat"/>
                <a:cs typeface="Montserrat"/>
                <a:sym typeface="Montserrat"/>
              </a:rPr>
              <a:t>no se centra solo en uno mismo</a:t>
            </a:r>
            <a:r>
              <a:rPr b="0" i="0" lang="es" sz="1800" u="none" cap="none" strike="noStrike">
                <a:solidFill>
                  <a:srgbClr val="2E75B5"/>
                </a:solidFill>
                <a:latin typeface="Montserrat Medium"/>
                <a:ea typeface="Montserrat Medium"/>
                <a:cs typeface="Montserrat Medium"/>
                <a:sym typeface="Montserrat Medium"/>
              </a:rPr>
              <a:t>, </a:t>
            </a:r>
            <a:endParaRPr b="0" i="0" sz="1050" u="none" cap="none" strike="noStrike">
              <a:solidFill>
                <a:srgbClr val="000000"/>
              </a:solidFill>
              <a:latin typeface="Arial"/>
              <a:ea typeface="Arial"/>
              <a:cs typeface="Arial"/>
              <a:sym typeface="Arial"/>
            </a:endParaRPr>
          </a:p>
          <a:p>
            <a:pPr indent="0" lvl="0" marL="0" marR="0" rtl="0" algn="r">
              <a:lnSpc>
                <a:spcPct val="100000"/>
              </a:lnSpc>
              <a:spcBef>
                <a:spcPts val="0"/>
              </a:spcBef>
              <a:spcAft>
                <a:spcPts val="0"/>
              </a:spcAft>
              <a:buNone/>
            </a:pPr>
            <a:r>
              <a:rPr b="0" i="0" lang="es" sz="1800" u="none" cap="none" strike="noStrike">
                <a:solidFill>
                  <a:srgbClr val="2E75B5"/>
                </a:solidFill>
                <a:latin typeface="Montserrat Medium"/>
                <a:ea typeface="Montserrat Medium"/>
                <a:cs typeface="Montserrat Medium"/>
                <a:sym typeface="Montserrat Medium"/>
              </a:rPr>
              <a:t>sino </a:t>
            </a:r>
            <a:endParaRPr b="0" i="0" sz="1050" u="none" cap="none" strike="noStrike">
              <a:solidFill>
                <a:srgbClr val="000000"/>
              </a:solidFill>
              <a:latin typeface="Arial"/>
              <a:ea typeface="Arial"/>
              <a:cs typeface="Arial"/>
              <a:sym typeface="Arial"/>
            </a:endParaRPr>
          </a:p>
          <a:p>
            <a:pPr indent="0" lvl="0" marL="0" marR="0" rtl="0" algn="r">
              <a:lnSpc>
                <a:spcPct val="100000"/>
              </a:lnSpc>
              <a:spcBef>
                <a:spcPts val="0"/>
              </a:spcBef>
              <a:spcAft>
                <a:spcPts val="0"/>
              </a:spcAft>
              <a:buNone/>
            </a:pPr>
            <a:r>
              <a:rPr b="0" i="0" lang="es" sz="1800" u="none" cap="none" strike="noStrike">
                <a:solidFill>
                  <a:srgbClr val="2E75B5"/>
                </a:solidFill>
                <a:latin typeface="Montserrat Medium"/>
                <a:ea typeface="Montserrat Medium"/>
                <a:cs typeface="Montserrat Medium"/>
                <a:sym typeface="Montserrat Medium"/>
              </a:rPr>
              <a:t>en uno mismo como</a:t>
            </a:r>
            <a:r>
              <a:rPr b="1" i="0" lang="es" sz="1800" u="none" cap="none" strike="noStrike">
                <a:solidFill>
                  <a:srgbClr val="2E75B5"/>
                </a:solidFill>
                <a:latin typeface="Montserrat"/>
                <a:ea typeface="Montserrat"/>
                <a:cs typeface="Montserrat"/>
                <a:sym typeface="Montserrat"/>
              </a:rPr>
              <a:t> co-creador interactivo de un rol</a:t>
            </a:r>
            <a:r>
              <a:rPr b="0" i="0" lang="es" sz="1800" u="none" cap="none" strike="noStrike">
                <a:solidFill>
                  <a:srgbClr val="2E75B5"/>
                </a:solidFill>
                <a:latin typeface="Montserrat Medium"/>
                <a:ea typeface="Montserrat Medium"/>
                <a:cs typeface="Montserrat Medium"/>
                <a:sym typeface="Montserrat Medium"/>
              </a:rPr>
              <a:t>. </a:t>
            </a:r>
            <a:endParaRPr b="0" i="0" sz="105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None/>
            </a:pPr>
            <a:r>
              <a:t/>
            </a:r>
            <a:endParaRPr b="0" i="0" sz="1800" u="none" cap="none" strike="noStrike">
              <a:solidFill>
                <a:srgbClr val="2E75B5"/>
              </a:solidFill>
              <a:latin typeface="Montserrat Medium"/>
              <a:ea typeface="Montserrat Medium"/>
              <a:cs typeface="Montserrat Medium"/>
              <a:sym typeface="Montserrat Medium"/>
            </a:endParaRPr>
          </a:p>
          <a:p>
            <a:pPr indent="0" lvl="0" marL="0" marR="0" rtl="0" algn="ctr">
              <a:lnSpc>
                <a:spcPct val="100000"/>
              </a:lnSpc>
              <a:spcBef>
                <a:spcPts val="0"/>
              </a:spcBef>
              <a:spcAft>
                <a:spcPts val="0"/>
              </a:spcAft>
              <a:buNone/>
            </a:pPr>
            <a:r>
              <a:t/>
            </a:r>
            <a:endParaRPr b="0" i="0" sz="1800" u="none" cap="none" strike="noStrike">
              <a:solidFill>
                <a:srgbClr val="2E75B5"/>
              </a:solidFill>
              <a:latin typeface="Montserrat Medium"/>
              <a:ea typeface="Montserrat Medium"/>
              <a:cs typeface="Montserrat Medium"/>
              <a:sym typeface="Montserrat Medium"/>
            </a:endParaRPr>
          </a:p>
          <a:p>
            <a:pPr indent="0" lvl="0" marL="0" marR="0" rtl="0" algn="ctr">
              <a:lnSpc>
                <a:spcPct val="100000"/>
              </a:lnSpc>
              <a:spcBef>
                <a:spcPts val="0"/>
              </a:spcBef>
              <a:spcAft>
                <a:spcPts val="0"/>
              </a:spcAft>
              <a:buNone/>
            </a:pPr>
            <a:r>
              <a:rPr b="0" i="0" lang="es" sz="1700" u="none" cap="none" strike="noStrike">
                <a:solidFill>
                  <a:srgbClr val="2E75B5"/>
                </a:solidFill>
                <a:latin typeface="Montserrat Medium"/>
                <a:ea typeface="Montserrat Medium"/>
                <a:cs typeface="Montserrat Medium"/>
                <a:sym typeface="Montserrat Medium"/>
              </a:rPr>
              <a:t>La organización de diferentes competencias y atributos son guiados por las motivaciones para asegurarnos tipos específicos de relaciones sociales.</a:t>
            </a:r>
            <a:endParaRPr b="0" i="0" sz="1700" u="none" cap="none" strike="noStrike">
              <a:solidFill>
                <a:srgbClr val="2E75B5"/>
              </a:solidFill>
              <a:latin typeface="Montserrat Medium"/>
              <a:ea typeface="Montserrat Medium"/>
              <a:cs typeface="Montserrat Medium"/>
              <a:sym typeface="Montserrat Medium"/>
            </a:endParaRPr>
          </a:p>
          <a:p>
            <a:pPr indent="0" lvl="0" marL="0" marR="0" rtl="0" algn="ctr">
              <a:lnSpc>
                <a:spcPct val="100000"/>
              </a:lnSpc>
              <a:spcBef>
                <a:spcPts val="0"/>
              </a:spcBef>
              <a:spcAft>
                <a:spcPts val="0"/>
              </a:spcAft>
              <a:buNone/>
            </a:pPr>
            <a:r>
              <a:t/>
            </a:r>
            <a:endParaRPr sz="1700">
              <a:solidFill>
                <a:srgbClr val="2E75B5"/>
              </a:solidFill>
              <a:latin typeface="Montserrat Medium"/>
              <a:ea typeface="Montserrat Medium"/>
              <a:cs typeface="Montserrat Medium"/>
              <a:sym typeface="Montserrat Medium"/>
            </a:endParaRPr>
          </a:p>
          <a:p>
            <a:pPr indent="0" lvl="0" marL="0" rtl="0" algn="ctr">
              <a:spcBef>
                <a:spcPts val="0"/>
              </a:spcBef>
              <a:spcAft>
                <a:spcPts val="0"/>
              </a:spcAft>
              <a:buNone/>
            </a:pPr>
            <a:r>
              <a:t/>
            </a:r>
            <a:endParaRPr sz="2100">
              <a:solidFill>
                <a:srgbClr val="016881"/>
              </a:solidFill>
              <a:latin typeface="Montserrat Medium"/>
              <a:ea typeface="Montserrat Medium"/>
              <a:cs typeface="Montserrat Medium"/>
              <a:sym typeface="Montserrat Medium"/>
            </a:endParaRPr>
          </a:p>
          <a:p>
            <a:pPr indent="0" lvl="0" marL="0" marR="0" rtl="0" algn="ctr">
              <a:lnSpc>
                <a:spcPct val="100000"/>
              </a:lnSpc>
              <a:spcBef>
                <a:spcPts val="0"/>
              </a:spcBef>
              <a:spcAft>
                <a:spcPts val="0"/>
              </a:spcAft>
              <a:buNone/>
            </a:pPr>
            <a:r>
              <a:rPr b="0" i="0" lang="es" sz="2300" u="none" cap="none" strike="noStrike">
                <a:solidFill>
                  <a:srgbClr val="016881"/>
                </a:solidFill>
                <a:latin typeface="Montserrat Medium"/>
                <a:ea typeface="Montserrat Medium"/>
                <a:cs typeface="Montserrat Medium"/>
                <a:sym typeface="Montserrat Medium"/>
              </a:rPr>
              <a:t> </a:t>
            </a:r>
            <a:endParaRPr b="0" i="0" sz="1500" u="none" cap="none" strike="noStrike">
              <a:solidFill>
                <a:srgbClr val="016881"/>
              </a:solidFill>
              <a:latin typeface="Candara"/>
              <a:ea typeface="Candara"/>
              <a:cs typeface="Candara"/>
              <a:sym typeface="Candara"/>
            </a:endParaRPr>
          </a:p>
          <a:p>
            <a:pPr indent="0" lvl="0" marL="0" marR="0" rtl="0" algn="l">
              <a:lnSpc>
                <a:spcPct val="100000"/>
              </a:lnSpc>
              <a:spcBef>
                <a:spcPts val="0"/>
              </a:spcBef>
              <a:spcAft>
                <a:spcPts val="0"/>
              </a:spcAft>
              <a:buNone/>
            </a:pPr>
            <a:r>
              <a:t/>
            </a:r>
            <a:endParaRPr b="0" i="0" sz="1200" u="none" cap="none" strike="noStrike">
              <a:solidFill>
                <a:srgbClr val="7F7F7F"/>
              </a:solidFill>
              <a:latin typeface="Candara"/>
              <a:ea typeface="Candara"/>
              <a:cs typeface="Candara"/>
              <a:sym typeface="Candara"/>
            </a:endParaRPr>
          </a:p>
          <a:p>
            <a:pPr indent="0" lvl="0" marL="0" marR="0" rtl="0" algn="l">
              <a:lnSpc>
                <a:spcPct val="100000"/>
              </a:lnSpc>
              <a:spcBef>
                <a:spcPts val="0"/>
              </a:spcBef>
              <a:spcAft>
                <a:spcPts val="0"/>
              </a:spcAft>
              <a:buNone/>
            </a:pPr>
            <a:r>
              <a:t/>
            </a:r>
            <a:endParaRPr b="0" i="0" sz="1200" u="none" cap="none" strike="noStrike">
              <a:solidFill>
                <a:srgbClr val="7F7F7F"/>
              </a:solidFill>
              <a:latin typeface="Candara"/>
              <a:ea typeface="Candara"/>
              <a:cs typeface="Candara"/>
              <a:sym typeface="Candara"/>
            </a:endParaRPr>
          </a:p>
          <a:p>
            <a:pPr indent="0" lvl="0" marL="0" marR="0" rtl="0" algn="ctr">
              <a:lnSpc>
                <a:spcPct val="100000"/>
              </a:lnSpc>
              <a:spcBef>
                <a:spcPts val="0"/>
              </a:spcBef>
              <a:spcAft>
                <a:spcPts val="0"/>
              </a:spcAft>
              <a:buNone/>
            </a:pPr>
            <a:r>
              <a:t/>
            </a:r>
            <a:endParaRPr b="0" i="0" sz="1200" u="none" cap="none" strike="noStrike">
              <a:solidFill>
                <a:srgbClr val="7F7F7F"/>
              </a:solidFill>
              <a:latin typeface="Montserrat Medium"/>
              <a:ea typeface="Montserrat Medium"/>
              <a:cs typeface="Montserrat Medium"/>
              <a:sym typeface="Montserrat Medium"/>
            </a:endParaRPr>
          </a:p>
          <a:p>
            <a:pPr indent="0" lvl="0" marL="0" marR="0" rtl="0" algn="ctr">
              <a:lnSpc>
                <a:spcPct val="100000"/>
              </a:lnSpc>
              <a:spcBef>
                <a:spcPts val="0"/>
              </a:spcBef>
              <a:spcAft>
                <a:spcPts val="0"/>
              </a:spcAft>
              <a:buNone/>
            </a:pPr>
            <a:r>
              <a:t/>
            </a:r>
            <a:endParaRPr b="0" i="0" sz="1200" u="none" cap="none" strike="noStrike">
              <a:solidFill>
                <a:srgbClr val="016881"/>
              </a:solidFill>
              <a:latin typeface="Montserrat Medium"/>
              <a:ea typeface="Montserrat Medium"/>
              <a:cs typeface="Montserrat Medium"/>
              <a:sym typeface="Montserrat Medium"/>
            </a:endParaRPr>
          </a:p>
        </p:txBody>
      </p:sp>
      <p:pic>
        <p:nvPicPr>
          <p:cNvPr descr="Bees working on a honeycomb" id="280" name="Google Shape;280;p51"/>
          <p:cNvPicPr preferRelativeResize="0"/>
          <p:nvPr/>
        </p:nvPicPr>
        <p:blipFill rotWithShape="1">
          <a:blip r:embed="rId4">
            <a:alphaModFix/>
          </a:blip>
          <a:srcRect b="0" l="0" r="0" t="0"/>
          <a:stretch/>
        </p:blipFill>
        <p:spPr>
          <a:xfrm>
            <a:off x="311701" y="1152476"/>
            <a:ext cx="2070323" cy="1506242"/>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 name="Shape 284"/>
        <p:cNvGrpSpPr/>
        <p:nvPr/>
      </p:nvGrpSpPr>
      <p:grpSpPr>
        <a:xfrm>
          <a:off x="0" y="0"/>
          <a:ext cx="0" cy="0"/>
          <a:chOff x="0" y="0"/>
          <a:chExt cx="0" cy="0"/>
        </a:xfrm>
      </p:grpSpPr>
      <p:sp>
        <p:nvSpPr>
          <p:cNvPr id="285" name="Google Shape;285;p52"/>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90000"/>
              </a:lnSpc>
              <a:spcBef>
                <a:spcPts val="0"/>
              </a:spcBef>
              <a:spcAft>
                <a:spcPts val="0"/>
              </a:spcAft>
              <a:buSzPct val="70707"/>
              <a:buNone/>
            </a:pPr>
            <a:r>
              <a:t/>
            </a:r>
            <a:endParaRPr/>
          </a:p>
        </p:txBody>
      </p:sp>
      <p:sp>
        <p:nvSpPr>
          <p:cNvPr id="286" name="Google Shape;286;p52"/>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0" lvl="0" marL="0" rtl="0" algn="l">
              <a:lnSpc>
                <a:spcPct val="90000"/>
              </a:lnSpc>
              <a:spcBef>
                <a:spcPts val="0"/>
              </a:spcBef>
              <a:spcAft>
                <a:spcPts val="1200"/>
              </a:spcAft>
              <a:buSzPts val="1800"/>
              <a:buNone/>
            </a:pPr>
            <a:r>
              <a:t/>
            </a:r>
            <a:endParaRPr/>
          </a:p>
        </p:txBody>
      </p:sp>
      <p:pic>
        <p:nvPicPr>
          <p:cNvPr id="287" name="Google Shape;287;p52"/>
          <p:cNvPicPr preferRelativeResize="0"/>
          <p:nvPr/>
        </p:nvPicPr>
        <p:blipFill rotWithShape="1">
          <a:blip r:embed="rId3">
            <a:alphaModFix/>
          </a:blip>
          <a:srcRect b="0" l="0" r="0" t="0"/>
          <a:stretch/>
        </p:blipFill>
        <p:spPr>
          <a:xfrm>
            <a:off x="1" y="2"/>
            <a:ext cx="9155876" cy="5143501"/>
          </a:xfrm>
          <a:prstGeom prst="rect">
            <a:avLst/>
          </a:prstGeom>
          <a:noFill/>
          <a:ln>
            <a:noFill/>
          </a:ln>
        </p:spPr>
      </p:pic>
      <p:sp>
        <p:nvSpPr>
          <p:cNvPr id="288" name="Google Shape;288;p52"/>
          <p:cNvSpPr txBox="1"/>
          <p:nvPr/>
        </p:nvSpPr>
        <p:spPr>
          <a:xfrm>
            <a:off x="1229908" y="115351"/>
            <a:ext cx="6820200" cy="6465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None/>
            </a:pPr>
            <a:r>
              <a:rPr b="0" i="0" lang="es" sz="3000" u="none" cap="none" strike="noStrike">
                <a:solidFill>
                  <a:srgbClr val="016881"/>
                </a:solidFill>
                <a:latin typeface="Montserrat SemiBold"/>
                <a:ea typeface="Montserrat SemiBold"/>
                <a:cs typeface="Montserrat SemiBold"/>
                <a:sym typeface="Montserrat SemiBold"/>
              </a:rPr>
              <a:t> </a:t>
            </a:r>
            <a:endParaRPr b="0" i="0" sz="3000" u="none" cap="none" strike="noStrike">
              <a:solidFill>
                <a:srgbClr val="89BCA1"/>
              </a:solidFill>
              <a:latin typeface="Montserrat SemiBold"/>
              <a:ea typeface="Montserrat SemiBold"/>
              <a:cs typeface="Montserrat SemiBold"/>
              <a:sym typeface="Montserrat SemiBold"/>
            </a:endParaRPr>
          </a:p>
        </p:txBody>
      </p:sp>
      <p:sp>
        <p:nvSpPr>
          <p:cNvPr id="289" name="Google Shape;289;p52"/>
          <p:cNvSpPr txBox="1"/>
          <p:nvPr/>
        </p:nvSpPr>
        <p:spPr>
          <a:xfrm>
            <a:off x="40300" y="115350"/>
            <a:ext cx="9144000" cy="60492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None/>
            </a:pPr>
            <a:r>
              <a:t/>
            </a:r>
            <a:endParaRPr b="0" i="0" sz="1700" u="none" cap="none" strike="noStrike">
              <a:solidFill>
                <a:srgbClr val="2E75B5"/>
              </a:solidFill>
              <a:latin typeface="Montserrat Medium"/>
              <a:ea typeface="Montserrat Medium"/>
              <a:cs typeface="Montserrat Medium"/>
              <a:sym typeface="Montserrat Medium"/>
            </a:endParaRPr>
          </a:p>
          <a:p>
            <a:pPr indent="0" lvl="0" marL="0" marR="0" rtl="0" algn="ctr">
              <a:lnSpc>
                <a:spcPct val="100000"/>
              </a:lnSpc>
              <a:spcBef>
                <a:spcPts val="0"/>
              </a:spcBef>
              <a:spcAft>
                <a:spcPts val="0"/>
              </a:spcAft>
              <a:buNone/>
            </a:pPr>
            <a:r>
              <a:rPr lang="es" sz="1700">
                <a:solidFill>
                  <a:srgbClr val="2E75B5"/>
                </a:solidFill>
                <a:latin typeface="Montserrat Medium"/>
                <a:ea typeface="Montserrat Medium"/>
                <a:cs typeface="Montserrat Medium"/>
                <a:sym typeface="Montserrat Medium"/>
              </a:rPr>
              <a:t>Las </a:t>
            </a:r>
            <a:r>
              <a:rPr b="1" lang="es" sz="1700">
                <a:solidFill>
                  <a:srgbClr val="2E75B5"/>
                </a:solidFill>
                <a:latin typeface="Montserrat"/>
                <a:ea typeface="Montserrat"/>
                <a:cs typeface="Montserrat"/>
                <a:sym typeface="Montserrat"/>
              </a:rPr>
              <a:t>Mentalidades Sociales</a:t>
            </a:r>
            <a:r>
              <a:rPr lang="es" sz="1700">
                <a:solidFill>
                  <a:srgbClr val="2E75B5"/>
                </a:solidFill>
                <a:latin typeface="Montserrat Medium"/>
                <a:ea typeface="Montserrat Medium"/>
                <a:cs typeface="Montserrat Medium"/>
                <a:sym typeface="Montserrat Medium"/>
              </a:rPr>
              <a:t> tienen diferentes detectores que se linkean a diferentes </a:t>
            </a:r>
            <a:r>
              <a:rPr b="1" lang="es" sz="1700">
                <a:solidFill>
                  <a:srgbClr val="2E75B5"/>
                </a:solidFill>
                <a:latin typeface="Montserrat"/>
                <a:ea typeface="Montserrat"/>
                <a:cs typeface="Montserrat"/>
                <a:sym typeface="Montserrat"/>
              </a:rPr>
              <a:t>algoritmos y sistemas fisiologicos. </a:t>
            </a:r>
            <a:endParaRPr b="1" sz="1700">
              <a:solidFill>
                <a:srgbClr val="2E75B5"/>
              </a:solidFill>
              <a:latin typeface="Montserrat"/>
              <a:ea typeface="Montserrat"/>
              <a:cs typeface="Montserrat"/>
              <a:sym typeface="Montserrat"/>
            </a:endParaRPr>
          </a:p>
          <a:p>
            <a:pPr indent="0" lvl="0" marL="0" marR="0" rtl="0" algn="ctr">
              <a:lnSpc>
                <a:spcPct val="100000"/>
              </a:lnSpc>
              <a:spcBef>
                <a:spcPts val="0"/>
              </a:spcBef>
              <a:spcAft>
                <a:spcPts val="0"/>
              </a:spcAft>
              <a:buNone/>
            </a:pPr>
            <a:r>
              <a:t/>
            </a:r>
            <a:endParaRPr sz="1700">
              <a:solidFill>
                <a:srgbClr val="2E75B5"/>
              </a:solidFill>
              <a:latin typeface="Montserrat Medium"/>
              <a:ea typeface="Montserrat Medium"/>
              <a:cs typeface="Montserrat Medium"/>
              <a:sym typeface="Montserrat Medium"/>
            </a:endParaRPr>
          </a:p>
          <a:p>
            <a:pPr indent="0" lvl="0" marL="0" marR="0" rtl="0" algn="ctr">
              <a:lnSpc>
                <a:spcPct val="100000"/>
              </a:lnSpc>
              <a:spcBef>
                <a:spcPts val="0"/>
              </a:spcBef>
              <a:spcAft>
                <a:spcPts val="0"/>
              </a:spcAft>
              <a:buNone/>
            </a:pPr>
            <a:r>
              <a:t/>
            </a:r>
            <a:endParaRPr sz="1700">
              <a:solidFill>
                <a:srgbClr val="2E75B5"/>
              </a:solidFill>
              <a:latin typeface="Montserrat Medium"/>
              <a:ea typeface="Montserrat Medium"/>
              <a:cs typeface="Montserrat Medium"/>
              <a:sym typeface="Montserrat Medium"/>
            </a:endParaRPr>
          </a:p>
          <a:p>
            <a:pPr indent="0" lvl="0" marL="0" marR="0" rtl="0" algn="ctr">
              <a:lnSpc>
                <a:spcPct val="100000"/>
              </a:lnSpc>
              <a:spcBef>
                <a:spcPts val="0"/>
              </a:spcBef>
              <a:spcAft>
                <a:spcPts val="0"/>
              </a:spcAft>
              <a:buNone/>
            </a:pPr>
            <a:r>
              <a:rPr lang="es" sz="1700">
                <a:solidFill>
                  <a:srgbClr val="2E75B5"/>
                </a:solidFill>
                <a:latin typeface="Montserrat Medium"/>
                <a:ea typeface="Montserrat Medium"/>
                <a:cs typeface="Montserrat Medium"/>
                <a:sym typeface="Montserrat Medium"/>
              </a:rPr>
              <a:t>Por ej: Detectamos a aquellos que son amigables y cuidadosos de aquellos que son hostiles y que activan otra fisiologia. </a:t>
            </a:r>
            <a:endParaRPr sz="1700">
              <a:solidFill>
                <a:srgbClr val="2E75B5"/>
              </a:solidFill>
              <a:latin typeface="Montserrat Medium"/>
              <a:ea typeface="Montserrat Medium"/>
              <a:cs typeface="Montserrat Medium"/>
              <a:sym typeface="Montserrat Medium"/>
            </a:endParaRPr>
          </a:p>
          <a:p>
            <a:pPr indent="0" lvl="0" marL="0" marR="0" rtl="0" algn="ctr">
              <a:lnSpc>
                <a:spcPct val="100000"/>
              </a:lnSpc>
              <a:spcBef>
                <a:spcPts val="0"/>
              </a:spcBef>
              <a:spcAft>
                <a:spcPts val="0"/>
              </a:spcAft>
              <a:buNone/>
            </a:pPr>
            <a:r>
              <a:t/>
            </a:r>
            <a:endParaRPr sz="1700">
              <a:solidFill>
                <a:srgbClr val="2E75B5"/>
              </a:solidFill>
              <a:latin typeface="Montserrat Medium"/>
              <a:ea typeface="Montserrat Medium"/>
              <a:cs typeface="Montserrat Medium"/>
              <a:sym typeface="Montserrat Medium"/>
            </a:endParaRPr>
          </a:p>
          <a:p>
            <a:pPr indent="0" lvl="0" marL="0" marR="0" rtl="0" algn="ctr">
              <a:lnSpc>
                <a:spcPct val="100000"/>
              </a:lnSpc>
              <a:spcBef>
                <a:spcPts val="0"/>
              </a:spcBef>
              <a:spcAft>
                <a:spcPts val="0"/>
              </a:spcAft>
              <a:buNone/>
            </a:pPr>
            <a:r>
              <a:t/>
            </a:r>
            <a:endParaRPr sz="1700">
              <a:solidFill>
                <a:srgbClr val="2E75B5"/>
              </a:solidFill>
              <a:latin typeface="Montserrat Medium"/>
              <a:ea typeface="Montserrat Medium"/>
              <a:cs typeface="Montserrat Medium"/>
              <a:sym typeface="Montserrat Medium"/>
            </a:endParaRPr>
          </a:p>
          <a:p>
            <a:pPr indent="0" lvl="0" marL="0" marR="0" rtl="0" algn="ctr">
              <a:lnSpc>
                <a:spcPct val="100000"/>
              </a:lnSpc>
              <a:spcBef>
                <a:spcPts val="0"/>
              </a:spcBef>
              <a:spcAft>
                <a:spcPts val="0"/>
              </a:spcAft>
              <a:buNone/>
            </a:pPr>
            <a:r>
              <a:rPr lang="es" sz="1700">
                <a:solidFill>
                  <a:srgbClr val="2E75B5"/>
                </a:solidFill>
                <a:latin typeface="Montserrat Medium"/>
                <a:ea typeface="Montserrat Medium"/>
                <a:cs typeface="Montserrat Medium"/>
                <a:sym typeface="Montserrat Medium"/>
              </a:rPr>
              <a:t>Estas </a:t>
            </a:r>
            <a:r>
              <a:rPr b="1" lang="es" sz="1700">
                <a:solidFill>
                  <a:srgbClr val="2E75B5"/>
                </a:solidFill>
                <a:latin typeface="Montserrat"/>
                <a:ea typeface="Montserrat"/>
                <a:cs typeface="Montserrat"/>
                <a:sym typeface="Montserrat"/>
              </a:rPr>
              <a:t>Mentalidades Sociales</a:t>
            </a:r>
            <a:r>
              <a:rPr lang="es" sz="1700">
                <a:solidFill>
                  <a:srgbClr val="2E75B5"/>
                </a:solidFill>
                <a:latin typeface="Montserrat Medium"/>
                <a:ea typeface="Montserrat Medium"/>
                <a:cs typeface="Montserrat Medium"/>
                <a:sym typeface="Montserrat Medium"/>
              </a:rPr>
              <a:t> nos habilitan la </a:t>
            </a:r>
            <a:r>
              <a:rPr b="1" lang="es" sz="1700">
                <a:solidFill>
                  <a:srgbClr val="2E75B5"/>
                </a:solidFill>
                <a:latin typeface="Montserrat"/>
                <a:ea typeface="Montserrat"/>
                <a:cs typeface="Montserrat"/>
                <a:sym typeface="Montserrat"/>
              </a:rPr>
              <a:t>Co-Regulacion</a:t>
            </a:r>
            <a:endParaRPr b="1" sz="1700">
              <a:solidFill>
                <a:srgbClr val="2E75B5"/>
              </a:solidFill>
              <a:latin typeface="Montserrat"/>
              <a:ea typeface="Montserrat"/>
              <a:cs typeface="Montserrat"/>
              <a:sym typeface="Montserrat"/>
            </a:endParaRPr>
          </a:p>
          <a:p>
            <a:pPr indent="0" lvl="0" marL="0" marR="0" rtl="0" algn="ctr">
              <a:lnSpc>
                <a:spcPct val="100000"/>
              </a:lnSpc>
              <a:spcBef>
                <a:spcPts val="0"/>
              </a:spcBef>
              <a:spcAft>
                <a:spcPts val="0"/>
              </a:spcAft>
              <a:buNone/>
            </a:pPr>
            <a:r>
              <a:t/>
            </a:r>
            <a:endParaRPr sz="1700">
              <a:solidFill>
                <a:srgbClr val="2E75B5"/>
              </a:solidFill>
              <a:latin typeface="Montserrat Medium"/>
              <a:ea typeface="Montserrat Medium"/>
              <a:cs typeface="Montserrat Medium"/>
              <a:sym typeface="Montserrat Medium"/>
            </a:endParaRPr>
          </a:p>
          <a:p>
            <a:pPr indent="0" lvl="0" marL="0" marR="0" rtl="0" algn="ctr">
              <a:lnSpc>
                <a:spcPct val="100000"/>
              </a:lnSpc>
              <a:spcBef>
                <a:spcPts val="0"/>
              </a:spcBef>
              <a:spcAft>
                <a:spcPts val="0"/>
              </a:spcAft>
              <a:buNone/>
            </a:pPr>
            <a:r>
              <a:rPr lang="es" sz="1700">
                <a:solidFill>
                  <a:srgbClr val="2E75B5"/>
                </a:solidFill>
                <a:latin typeface="Montserrat Medium"/>
                <a:ea typeface="Montserrat Medium"/>
                <a:cs typeface="Montserrat Medium"/>
                <a:sym typeface="Montserrat Medium"/>
              </a:rPr>
              <a:t>Ya que cada rol esta buscando y respondiendo a estas señales de los otros y visceversa. </a:t>
            </a:r>
            <a:endParaRPr sz="1700">
              <a:solidFill>
                <a:srgbClr val="2E75B5"/>
              </a:solidFill>
              <a:latin typeface="Montserrat Medium"/>
              <a:ea typeface="Montserrat Medium"/>
              <a:cs typeface="Montserrat Medium"/>
              <a:sym typeface="Montserrat Medium"/>
            </a:endParaRPr>
          </a:p>
          <a:p>
            <a:pPr indent="0" lvl="0" marL="0" marR="0" rtl="0" algn="ctr">
              <a:lnSpc>
                <a:spcPct val="100000"/>
              </a:lnSpc>
              <a:spcBef>
                <a:spcPts val="0"/>
              </a:spcBef>
              <a:spcAft>
                <a:spcPts val="0"/>
              </a:spcAft>
              <a:buNone/>
            </a:pPr>
            <a:r>
              <a:rPr lang="es" sz="1700">
                <a:solidFill>
                  <a:srgbClr val="2E75B5"/>
                </a:solidFill>
                <a:latin typeface="Montserrat Medium"/>
                <a:ea typeface="Montserrat Medium"/>
                <a:cs typeface="Montserrat Medium"/>
                <a:sym typeface="Montserrat Medium"/>
              </a:rPr>
              <a:t>Como experimentamos al otro es crucial para </a:t>
            </a:r>
            <a:r>
              <a:rPr b="1" lang="es" sz="1700">
                <a:solidFill>
                  <a:srgbClr val="2E75B5"/>
                </a:solidFill>
                <a:latin typeface="Montserrat"/>
                <a:ea typeface="Montserrat"/>
                <a:cs typeface="Montserrat"/>
                <a:sym typeface="Montserrat"/>
              </a:rPr>
              <a:t>nuestro sentido interno de amenaza o seguridad en la creacion de estos roles.</a:t>
            </a:r>
            <a:endParaRPr b="1" sz="1700">
              <a:solidFill>
                <a:srgbClr val="2E75B5"/>
              </a:solidFill>
              <a:latin typeface="Montserrat"/>
              <a:ea typeface="Montserrat"/>
              <a:cs typeface="Montserrat"/>
              <a:sym typeface="Montserrat"/>
            </a:endParaRPr>
          </a:p>
          <a:p>
            <a:pPr indent="0" lvl="0" marL="0" marR="0" rtl="0" algn="ctr">
              <a:lnSpc>
                <a:spcPct val="100000"/>
              </a:lnSpc>
              <a:spcBef>
                <a:spcPts val="0"/>
              </a:spcBef>
              <a:spcAft>
                <a:spcPts val="0"/>
              </a:spcAft>
              <a:buNone/>
            </a:pPr>
            <a:r>
              <a:t/>
            </a:r>
            <a:endParaRPr sz="1700">
              <a:solidFill>
                <a:srgbClr val="2E75B5"/>
              </a:solidFill>
              <a:latin typeface="Montserrat Medium"/>
              <a:ea typeface="Montserrat Medium"/>
              <a:cs typeface="Montserrat Medium"/>
              <a:sym typeface="Montserrat Medium"/>
            </a:endParaRPr>
          </a:p>
          <a:p>
            <a:pPr indent="0" lvl="0" marL="0" marR="0" rtl="0" algn="ctr">
              <a:lnSpc>
                <a:spcPct val="100000"/>
              </a:lnSpc>
              <a:spcBef>
                <a:spcPts val="0"/>
              </a:spcBef>
              <a:spcAft>
                <a:spcPts val="0"/>
              </a:spcAft>
              <a:buNone/>
            </a:pPr>
            <a:r>
              <a:t/>
            </a:r>
            <a:endParaRPr sz="1700">
              <a:solidFill>
                <a:srgbClr val="2E75B5"/>
              </a:solidFill>
              <a:latin typeface="Montserrat Medium"/>
              <a:ea typeface="Montserrat Medium"/>
              <a:cs typeface="Montserrat Medium"/>
              <a:sym typeface="Montserrat Medium"/>
            </a:endParaRPr>
          </a:p>
          <a:p>
            <a:pPr indent="0" lvl="0" marL="0" rtl="0" algn="ctr">
              <a:spcBef>
                <a:spcPts val="0"/>
              </a:spcBef>
              <a:spcAft>
                <a:spcPts val="0"/>
              </a:spcAft>
              <a:buNone/>
            </a:pPr>
            <a:r>
              <a:t/>
            </a:r>
            <a:endParaRPr sz="2100">
              <a:solidFill>
                <a:srgbClr val="016881"/>
              </a:solidFill>
              <a:latin typeface="Montserrat Medium"/>
              <a:ea typeface="Montserrat Medium"/>
              <a:cs typeface="Montserrat Medium"/>
              <a:sym typeface="Montserrat Medium"/>
            </a:endParaRPr>
          </a:p>
          <a:p>
            <a:pPr indent="0" lvl="0" marL="0" marR="0" rtl="0" algn="ctr">
              <a:lnSpc>
                <a:spcPct val="100000"/>
              </a:lnSpc>
              <a:spcBef>
                <a:spcPts val="0"/>
              </a:spcBef>
              <a:spcAft>
                <a:spcPts val="0"/>
              </a:spcAft>
              <a:buNone/>
            </a:pPr>
            <a:r>
              <a:rPr b="0" i="0" lang="es" sz="2300" u="none" cap="none" strike="noStrike">
                <a:solidFill>
                  <a:srgbClr val="016881"/>
                </a:solidFill>
                <a:latin typeface="Montserrat Medium"/>
                <a:ea typeface="Montserrat Medium"/>
                <a:cs typeface="Montserrat Medium"/>
                <a:sym typeface="Montserrat Medium"/>
              </a:rPr>
              <a:t> </a:t>
            </a:r>
            <a:endParaRPr b="0" i="0" sz="1500" u="none" cap="none" strike="noStrike">
              <a:solidFill>
                <a:srgbClr val="016881"/>
              </a:solidFill>
              <a:latin typeface="Candara"/>
              <a:ea typeface="Candara"/>
              <a:cs typeface="Candara"/>
              <a:sym typeface="Candara"/>
            </a:endParaRPr>
          </a:p>
          <a:p>
            <a:pPr indent="0" lvl="0" marL="0" marR="0" rtl="0" algn="l">
              <a:lnSpc>
                <a:spcPct val="100000"/>
              </a:lnSpc>
              <a:spcBef>
                <a:spcPts val="0"/>
              </a:spcBef>
              <a:spcAft>
                <a:spcPts val="0"/>
              </a:spcAft>
              <a:buNone/>
            </a:pPr>
            <a:r>
              <a:t/>
            </a:r>
            <a:endParaRPr b="0" i="0" sz="1200" u="none" cap="none" strike="noStrike">
              <a:solidFill>
                <a:srgbClr val="7F7F7F"/>
              </a:solidFill>
              <a:latin typeface="Candara"/>
              <a:ea typeface="Candara"/>
              <a:cs typeface="Candara"/>
              <a:sym typeface="Candara"/>
            </a:endParaRPr>
          </a:p>
          <a:p>
            <a:pPr indent="0" lvl="0" marL="0" marR="0" rtl="0" algn="l">
              <a:lnSpc>
                <a:spcPct val="100000"/>
              </a:lnSpc>
              <a:spcBef>
                <a:spcPts val="0"/>
              </a:spcBef>
              <a:spcAft>
                <a:spcPts val="0"/>
              </a:spcAft>
              <a:buNone/>
            </a:pPr>
            <a:r>
              <a:t/>
            </a:r>
            <a:endParaRPr b="0" i="0" sz="1200" u="none" cap="none" strike="noStrike">
              <a:solidFill>
                <a:srgbClr val="7F7F7F"/>
              </a:solidFill>
              <a:latin typeface="Candara"/>
              <a:ea typeface="Candara"/>
              <a:cs typeface="Candara"/>
              <a:sym typeface="Candara"/>
            </a:endParaRPr>
          </a:p>
          <a:p>
            <a:pPr indent="0" lvl="0" marL="0" marR="0" rtl="0" algn="ctr">
              <a:lnSpc>
                <a:spcPct val="100000"/>
              </a:lnSpc>
              <a:spcBef>
                <a:spcPts val="0"/>
              </a:spcBef>
              <a:spcAft>
                <a:spcPts val="0"/>
              </a:spcAft>
              <a:buNone/>
            </a:pPr>
            <a:r>
              <a:t/>
            </a:r>
            <a:endParaRPr b="0" i="0" sz="1200" u="none" cap="none" strike="noStrike">
              <a:solidFill>
                <a:srgbClr val="7F7F7F"/>
              </a:solidFill>
              <a:latin typeface="Montserrat Medium"/>
              <a:ea typeface="Montserrat Medium"/>
              <a:cs typeface="Montserrat Medium"/>
              <a:sym typeface="Montserrat Medium"/>
            </a:endParaRPr>
          </a:p>
          <a:p>
            <a:pPr indent="0" lvl="0" marL="0" marR="0" rtl="0" algn="ctr">
              <a:lnSpc>
                <a:spcPct val="100000"/>
              </a:lnSpc>
              <a:spcBef>
                <a:spcPts val="0"/>
              </a:spcBef>
              <a:spcAft>
                <a:spcPts val="0"/>
              </a:spcAft>
              <a:buNone/>
            </a:pPr>
            <a:r>
              <a:t/>
            </a:r>
            <a:endParaRPr b="0" i="0" sz="1200" u="none" cap="none" strike="noStrike">
              <a:solidFill>
                <a:srgbClr val="016881"/>
              </a:solidFill>
              <a:latin typeface="Montserrat Medium"/>
              <a:ea typeface="Montserrat Medium"/>
              <a:cs typeface="Montserrat Medium"/>
              <a:sym typeface="Montserrat Medium"/>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3" name="Shape 293"/>
        <p:cNvGrpSpPr/>
        <p:nvPr/>
      </p:nvGrpSpPr>
      <p:grpSpPr>
        <a:xfrm>
          <a:off x="0" y="0"/>
          <a:ext cx="0" cy="0"/>
          <a:chOff x="0" y="0"/>
          <a:chExt cx="0" cy="0"/>
        </a:xfrm>
      </p:grpSpPr>
      <p:sp>
        <p:nvSpPr>
          <p:cNvPr id="294" name="Google Shape;294;p5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03703"/>
              <a:buNone/>
            </a:pPr>
            <a:r>
              <a:t/>
            </a:r>
            <a:endParaRPr/>
          </a:p>
        </p:txBody>
      </p:sp>
      <p:sp>
        <p:nvSpPr>
          <p:cNvPr id="295" name="Google Shape;295;p5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200"/>
              </a:spcAft>
              <a:buSzPts val="1800"/>
              <a:buNone/>
            </a:pPr>
            <a:r>
              <a:t/>
            </a:r>
            <a:endParaRPr/>
          </a:p>
        </p:txBody>
      </p:sp>
      <p:pic>
        <p:nvPicPr>
          <p:cNvPr id="296" name="Google Shape;296;p53"/>
          <p:cNvPicPr preferRelativeResize="0"/>
          <p:nvPr/>
        </p:nvPicPr>
        <p:blipFill rotWithShape="1">
          <a:blip r:embed="rId3">
            <a:alphaModFix/>
          </a:blip>
          <a:srcRect b="0" l="0" r="0" t="0"/>
          <a:stretch/>
        </p:blipFill>
        <p:spPr>
          <a:xfrm>
            <a:off x="1" y="1"/>
            <a:ext cx="9155876" cy="5143501"/>
          </a:xfrm>
          <a:prstGeom prst="rect">
            <a:avLst/>
          </a:prstGeom>
          <a:noFill/>
          <a:ln>
            <a:noFill/>
          </a:ln>
        </p:spPr>
      </p:pic>
      <p:sp>
        <p:nvSpPr>
          <p:cNvPr id="297" name="Google Shape;297;p53"/>
          <p:cNvSpPr txBox="1"/>
          <p:nvPr/>
        </p:nvSpPr>
        <p:spPr>
          <a:xfrm>
            <a:off x="1229908" y="115351"/>
            <a:ext cx="6820200" cy="6465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None/>
            </a:pPr>
            <a:r>
              <a:rPr b="0" i="0" lang="es" sz="3000" u="none" cap="none" strike="noStrike">
                <a:solidFill>
                  <a:srgbClr val="016881"/>
                </a:solidFill>
                <a:latin typeface="Montserrat SemiBold"/>
                <a:ea typeface="Montserrat SemiBold"/>
                <a:cs typeface="Montserrat SemiBold"/>
                <a:sym typeface="Montserrat SemiBold"/>
              </a:rPr>
              <a:t> </a:t>
            </a:r>
            <a:endParaRPr b="0" i="0" sz="3000" u="none" cap="none" strike="noStrike">
              <a:solidFill>
                <a:srgbClr val="89BCA1"/>
              </a:solidFill>
              <a:latin typeface="Montserrat SemiBold"/>
              <a:ea typeface="Montserrat SemiBold"/>
              <a:cs typeface="Montserrat SemiBold"/>
              <a:sym typeface="Montserrat SemiBold"/>
            </a:endParaRPr>
          </a:p>
        </p:txBody>
      </p:sp>
      <p:pic>
        <p:nvPicPr>
          <p:cNvPr id="298" name="Google Shape;298;p53"/>
          <p:cNvPicPr preferRelativeResize="0"/>
          <p:nvPr/>
        </p:nvPicPr>
        <p:blipFill rotWithShape="1">
          <a:blip r:embed="rId4">
            <a:alphaModFix/>
          </a:blip>
          <a:srcRect b="0" l="0" r="0" t="0"/>
          <a:stretch/>
        </p:blipFill>
        <p:spPr>
          <a:xfrm>
            <a:off x="0" y="0"/>
            <a:ext cx="9283115" cy="514350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2" name="Shape 302"/>
        <p:cNvGrpSpPr/>
        <p:nvPr/>
      </p:nvGrpSpPr>
      <p:grpSpPr>
        <a:xfrm>
          <a:off x="0" y="0"/>
          <a:ext cx="0" cy="0"/>
          <a:chOff x="0" y="0"/>
          <a:chExt cx="0" cy="0"/>
        </a:xfrm>
      </p:grpSpPr>
      <p:sp>
        <p:nvSpPr>
          <p:cNvPr id="303" name="Google Shape;303;p54"/>
          <p:cNvSpPr/>
          <p:nvPr/>
        </p:nvSpPr>
        <p:spPr>
          <a:xfrm>
            <a:off x="3063525" y="1443075"/>
            <a:ext cx="2902200" cy="1813800"/>
          </a:xfrm>
          <a:prstGeom prst="ellipse">
            <a:avLst/>
          </a:prstGeom>
          <a:solidFill>
            <a:srgbClr val="A61C00"/>
          </a:solidFill>
          <a:ln cap="flat" cmpd="sng" w="9525">
            <a:solidFill>
              <a:srgbClr val="CC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s">
                <a:solidFill>
                  <a:schemeClr val="lt1"/>
                </a:solidFill>
              </a:rPr>
              <a:t>MOTIVACIÓN DE COMPETENCIA  </a:t>
            </a:r>
            <a:endParaRPr>
              <a:solidFill>
                <a:schemeClr val="lt1"/>
              </a:solidFill>
            </a:endParaRPr>
          </a:p>
        </p:txBody>
      </p:sp>
      <p:sp>
        <p:nvSpPr>
          <p:cNvPr id="304" name="Google Shape;304;p54"/>
          <p:cNvSpPr/>
          <p:nvPr/>
        </p:nvSpPr>
        <p:spPr>
          <a:xfrm>
            <a:off x="717500" y="258000"/>
            <a:ext cx="1838100" cy="1257600"/>
          </a:xfrm>
          <a:prstGeom prst="ellipse">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s"/>
              <a:t>ATENCION </a:t>
            </a:r>
            <a:endParaRPr/>
          </a:p>
        </p:txBody>
      </p:sp>
      <p:sp>
        <p:nvSpPr>
          <p:cNvPr id="305" name="Google Shape;305;p54"/>
          <p:cNvSpPr/>
          <p:nvPr/>
        </p:nvSpPr>
        <p:spPr>
          <a:xfrm>
            <a:off x="6409150" y="193800"/>
            <a:ext cx="2031600" cy="1434900"/>
          </a:xfrm>
          <a:prstGeom prst="ellipse">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s" sz="1200"/>
              <a:t>RAZONAMIENTO PENSAMIENTO</a:t>
            </a:r>
            <a:endParaRPr sz="1200"/>
          </a:p>
        </p:txBody>
      </p:sp>
      <p:sp>
        <p:nvSpPr>
          <p:cNvPr id="306" name="Google Shape;306;p54"/>
          <p:cNvSpPr/>
          <p:nvPr/>
        </p:nvSpPr>
        <p:spPr>
          <a:xfrm>
            <a:off x="717500" y="3144150"/>
            <a:ext cx="1838100" cy="1257600"/>
          </a:xfrm>
          <a:prstGeom prst="ellipse">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s"/>
              <a:t>CONDUCTA</a:t>
            </a:r>
            <a:endParaRPr/>
          </a:p>
        </p:txBody>
      </p:sp>
      <p:sp>
        <p:nvSpPr>
          <p:cNvPr id="307" name="Google Shape;307;p54"/>
          <p:cNvSpPr/>
          <p:nvPr/>
        </p:nvSpPr>
        <p:spPr>
          <a:xfrm>
            <a:off x="6473650" y="2966850"/>
            <a:ext cx="1902600" cy="1434900"/>
          </a:xfrm>
          <a:prstGeom prst="ellipse">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s"/>
              <a:t>EMOCION </a:t>
            </a:r>
            <a:endParaRPr/>
          </a:p>
        </p:txBody>
      </p:sp>
      <p:sp>
        <p:nvSpPr>
          <p:cNvPr id="308" name="Google Shape;308;p54"/>
          <p:cNvSpPr/>
          <p:nvPr/>
        </p:nvSpPr>
        <p:spPr>
          <a:xfrm rot="2700000">
            <a:off x="2691607" y="1253744"/>
            <a:ext cx="655488" cy="411112"/>
          </a:xfrm>
          <a:prstGeom prst="lef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 name="Google Shape;309;p54"/>
          <p:cNvSpPr/>
          <p:nvPr/>
        </p:nvSpPr>
        <p:spPr>
          <a:xfrm rot="-2082094">
            <a:off x="2537762" y="2959005"/>
            <a:ext cx="678726" cy="411178"/>
          </a:xfrm>
          <a:prstGeom prst="lef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54"/>
          <p:cNvSpPr/>
          <p:nvPr/>
        </p:nvSpPr>
        <p:spPr>
          <a:xfrm rot="8690662">
            <a:off x="5752238" y="1267594"/>
            <a:ext cx="679924" cy="411002"/>
          </a:xfrm>
          <a:prstGeom prst="lef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54"/>
          <p:cNvSpPr/>
          <p:nvPr/>
        </p:nvSpPr>
        <p:spPr>
          <a:xfrm rot="-8098927">
            <a:off x="5673005" y="2935497"/>
            <a:ext cx="679883" cy="411112"/>
          </a:xfrm>
          <a:prstGeom prst="lef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sp>
        <p:nvSpPr>
          <p:cNvPr id="316" name="Google Shape;316;p5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90000"/>
              </a:lnSpc>
              <a:spcBef>
                <a:spcPts val="0"/>
              </a:spcBef>
              <a:spcAft>
                <a:spcPts val="0"/>
              </a:spcAft>
              <a:buSzPct val="70707"/>
              <a:buNone/>
            </a:pPr>
            <a:r>
              <a:t/>
            </a:r>
            <a:endParaRPr/>
          </a:p>
        </p:txBody>
      </p:sp>
      <p:sp>
        <p:nvSpPr>
          <p:cNvPr id="317" name="Google Shape;317;p55"/>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0" lvl="0" marL="0" rtl="0" algn="l">
              <a:lnSpc>
                <a:spcPct val="90000"/>
              </a:lnSpc>
              <a:spcBef>
                <a:spcPts val="0"/>
              </a:spcBef>
              <a:spcAft>
                <a:spcPts val="1200"/>
              </a:spcAft>
              <a:buSzPts val="1800"/>
              <a:buNone/>
            </a:pPr>
            <a:r>
              <a:t/>
            </a:r>
            <a:endParaRPr/>
          </a:p>
        </p:txBody>
      </p:sp>
      <p:pic>
        <p:nvPicPr>
          <p:cNvPr id="318" name="Google Shape;318;p55"/>
          <p:cNvPicPr preferRelativeResize="0"/>
          <p:nvPr/>
        </p:nvPicPr>
        <p:blipFill rotWithShape="1">
          <a:blip r:embed="rId3">
            <a:alphaModFix/>
          </a:blip>
          <a:srcRect b="0" l="0" r="0" t="0"/>
          <a:stretch/>
        </p:blipFill>
        <p:spPr>
          <a:xfrm>
            <a:off x="1" y="2"/>
            <a:ext cx="9155876" cy="5143501"/>
          </a:xfrm>
          <a:prstGeom prst="rect">
            <a:avLst/>
          </a:prstGeom>
          <a:noFill/>
          <a:ln>
            <a:noFill/>
          </a:ln>
        </p:spPr>
      </p:pic>
      <p:sp>
        <p:nvSpPr>
          <p:cNvPr id="319" name="Google Shape;319;p55"/>
          <p:cNvSpPr txBox="1"/>
          <p:nvPr/>
        </p:nvSpPr>
        <p:spPr>
          <a:xfrm>
            <a:off x="869984" y="396960"/>
            <a:ext cx="6820200" cy="5541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None/>
            </a:pPr>
            <a:r>
              <a:rPr b="0" i="0" lang="es" sz="2400" u="none" cap="none" strike="noStrike">
                <a:solidFill>
                  <a:srgbClr val="C00000"/>
                </a:solidFill>
                <a:latin typeface="Montserrat SemiBold"/>
                <a:ea typeface="Montserrat SemiBold"/>
                <a:cs typeface="Montserrat SemiBold"/>
                <a:sym typeface="Montserrat SemiBold"/>
              </a:rPr>
              <a:t>Mentalidad de Competencia </a:t>
            </a:r>
            <a:endParaRPr b="0" i="0" sz="2400" u="none" cap="none" strike="noStrike">
              <a:solidFill>
                <a:srgbClr val="C00000"/>
              </a:solidFill>
              <a:latin typeface="Montserrat SemiBold"/>
              <a:ea typeface="Montserrat SemiBold"/>
              <a:cs typeface="Montserrat SemiBold"/>
              <a:sym typeface="Montserrat SemiBold"/>
            </a:endParaRPr>
          </a:p>
        </p:txBody>
      </p:sp>
      <p:sp>
        <p:nvSpPr>
          <p:cNvPr id="320" name="Google Shape;320;p55"/>
          <p:cNvSpPr txBox="1"/>
          <p:nvPr/>
        </p:nvSpPr>
        <p:spPr>
          <a:xfrm>
            <a:off x="146330" y="1462752"/>
            <a:ext cx="8520600" cy="25242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None/>
            </a:pPr>
            <a:r>
              <a:rPr b="0" i="0" lang="es" sz="1600" u="none" cap="none" strike="noStrike">
                <a:solidFill>
                  <a:srgbClr val="2E75B5"/>
                </a:solidFill>
                <a:latin typeface="Montserrat Medium"/>
                <a:ea typeface="Montserrat Medium"/>
                <a:cs typeface="Montserrat Medium"/>
                <a:sym typeface="Montserrat Medium"/>
              </a:rPr>
              <a:t>La atención enfocada hacia uno mismo, constantemente comparándose con los otros.</a:t>
            </a:r>
            <a:endParaRPr b="0" i="0" sz="105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None/>
            </a:pPr>
            <a:r>
              <a:t/>
            </a:r>
            <a:endParaRPr b="0" i="0" sz="1600" u="none" cap="none" strike="noStrike">
              <a:solidFill>
                <a:srgbClr val="2E75B5"/>
              </a:solidFill>
              <a:latin typeface="Montserrat Medium"/>
              <a:ea typeface="Montserrat Medium"/>
              <a:cs typeface="Montserrat Medium"/>
              <a:sym typeface="Montserrat Medium"/>
            </a:endParaRPr>
          </a:p>
          <a:p>
            <a:pPr indent="0" lvl="0" marL="0" marR="0" rtl="0" algn="ctr">
              <a:lnSpc>
                <a:spcPct val="100000"/>
              </a:lnSpc>
              <a:spcBef>
                <a:spcPts val="0"/>
              </a:spcBef>
              <a:spcAft>
                <a:spcPts val="0"/>
              </a:spcAft>
              <a:buNone/>
            </a:pPr>
            <a:r>
              <a:rPr b="0" i="0" lang="es" sz="1600" u="none" cap="none" strike="noStrike">
                <a:solidFill>
                  <a:srgbClr val="2E75B5"/>
                </a:solidFill>
                <a:latin typeface="Montserrat Medium"/>
                <a:ea typeface="Montserrat Medium"/>
                <a:cs typeface="Montserrat Medium"/>
                <a:sym typeface="Montserrat Medium"/>
              </a:rPr>
              <a:t>Orientado a rango social y poder. </a:t>
            </a:r>
            <a:endParaRPr b="0" i="0" sz="105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None/>
            </a:pPr>
            <a:r>
              <a:t/>
            </a:r>
            <a:endParaRPr b="0" i="0" sz="1600" u="none" cap="none" strike="noStrike">
              <a:solidFill>
                <a:srgbClr val="2E75B5"/>
              </a:solidFill>
              <a:latin typeface="Montserrat Medium"/>
              <a:ea typeface="Montserrat Medium"/>
              <a:cs typeface="Montserrat Medium"/>
              <a:sym typeface="Montserrat Medium"/>
            </a:endParaRPr>
          </a:p>
          <a:p>
            <a:pPr indent="0" lvl="0" marL="0" marR="0" rtl="0" algn="ctr">
              <a:lnSpc>
                <a:spcPct val="100000"/>
              </a:lnSpc>
              <a:spcBef>
                <a:spcPts val="0"/>
              </a:spcBef>
              <a:spcAft>
                <a:spcPts val="0"/>
              </a:spcAft>
              <a:buNone/>
            </a:pPr>
            <a:r>
              <a:rPr b="0" i="0" lang="es" sz="1600" u="none" cap="none" strike="noStrike">
                <a:solidFill>
                  <a:srgbClr val="2E75B5"/>
                </a:solidFill>
                <a:latin typeface="Montserrat Medium"/>
                <a:ea typeface="Montserrat Medium"/>
                <a:cs typeface="Montserrat Medium"/>
                <a:sym typeface="Montserrat Medium"/>
              </a:rPr>
              <a:t>Formulamos pensamientos sobre nosotros mismos en términos de:</a:t>
            </a:r>
            <a:endParaRPr b="0" i="0" sz="105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None/>
            </a:pPr>
            <a:r>
              <a:rPr b="0" i="0" lang="es" sz="1600" u="none" cap="none" strike="noStrike">
                <a:solidFill>
                  <a:srgbClr val="2E75B5"/>
                </a:solidFill>
                <a:latin typeface="Montserrat Medium"/>
                <a:ea typeface="Montserrat Medium"/>
                <a:cs typeface="Montserrat Medium"/>
                <a:sym typeface="Montserrat Medium"/>
              </a:rPr>
              <a:t>Inferior-superior</a:t>
            </a:r>
            <a:endParaRPr b="0" i="0" sz="105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None/>
            </a:pPr>
            <a:r>
              <a:rPr b="0" i="0" lang="es" sz="1600" u="none" cap="none" strike="noStrike">
                <a:solidFill>
                  <a:srgbClr val="2E75B5"/>
                </a:solidFill>
                <a:latin typeface="Montserrat Medium"/>
                <a:ea typeface="Montserrat Medium"/>
                <a:cs typeface="Montserrat Medium"/>
                <a:sym typeface="Montserrat Medium"/>
              </a:rPr>
              <a:t> Ganador-perdedor. </a:t>
            </a:r>
            <a:endParaRPr b="0" i="0" sz="105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None/>
            </a:pPr>
            <a:r>
              <a:t/>
            </a:r>
            <a:endParaRPr b="0" i="0" sz="1200" u="none" cap="none" strike="noStrike">
              <a:solidFill>
                <a:srgbClr val="016881"/>
              </a:solidFill>
              <a:latin typeface="Montserrat Medium"/>
              <a:ea typeface="Montserrat Medium"/>
              <a:cs typeface="Montserrat Medium"/>
              <a:sym typeface="Montserrat Medium"/>
            </a:endParaRPr>
          </a:p>
          <a:p>
            <a:pPr indent="0" lvl="0" marL="0" marR="0" rtl="0" algn="ctr">
              <a:lnSpc>
                <a:spcPct val="100000"/>
              </a:lnSpc>
              <a:spcBef>
                <a:spcPts val="0"/>
              </a:spcBef>
              <a:spcAft>
                <a:spcPts val="0"/>
              </a:spcAft>
              <a:buNone/>
            </a:pPr>
            <a:r>
              <a:t/>
            </a:r>
            <a:endParaRPr b="0" i="0" sz="1200" u="none" cap="none" strike="noStrike">
              <a:solidFill>
                <a:srgbClr val="016881"/>
              </a:solidFill>
              <a:latin typeface="Montserrat Medium"/>
              <a:ea typeface="Montserrat Medium"/>
              <a:cs typeface="Montserrat Medium"/>
              <a:sym typeface="Montserrat Medium"/>
            </a:endParaRPr>
          </a:p>
        </p:txBody>
      </p:sp>
      <p:pic>
        <p:nvPicPr>
          <p:cNvPr id="321" name="Google Shape;321;p55"/>
          <p:cNvPicPr preferRelativeResize="0"/>
          <p:nvPr/>
        </p:nvPicPr>
        <p:blipFill rotWithShape="1">
          <a:blip r:embed="rId4">
            <a:alphaModFix/>
          </a:blip>
          <a:srcRect b="0" l="0" r="0" t="0"/>
          <a:stretch/>
        </p:blipFill>
        <p:spPr>
          <a:xfrm>
            <a:off x="6820270" y="96096"/>
            <a:ext cx="1739900" cy="115570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5" name="Shape 325"/>
        <p:cNvGrpSpPr/>
        <p:nvPr/>
      </p:nvGrpSpPr>
      <p:grpSpPr>
        <a:xfrm>
          <a:off x="0" y="0"/>
          <a:ext cx="0" cy="0"/>
          <a:chOff x="0" y="0"/>
          <a:chExt cx="0" cy="0"/>
        </a:xfrm>
      </p:grpSpPr>
      <p:sp>
        <p:nvSpPr>
          <p:cNvPr id="326" name="Google Shape;326;p56"/>
          <p:cNvSpPr/>
          <p:nvPr/>
        </p:nvSpPr>
        <p:spPr>
          <a:xfrm>
            <a:off x="3011125" y="1402775"/>
            <a:ext cx="2922300" cy="1845900"/>
          </a:xfrm>
          <a:prstGeom prst="ellipse">
            <a:avLst/>
          </a:prstGeom>
          <a:solidFill>
            <a:srgbClr val="38761D"/>
          </a:solidFill>
          <a:ln cap="flat" cmpd="sng" w="9525">
            <a:solidFill>
              <a:srgbClr val="38761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s">
                <a:solidFill>
                  <a:schemeClr val="lt1"/>
                </a:solidFill>
              </a:rPr>
              <a:t>MOTIVACIÓN DE CUIDADO  </a:t>
            </a:r>
            <a:endParaRPr>
              <a:solidFill>
                <a:schemeClr val="lt1"/>
              </a:solidFill>
            </a:endParaRPr>
          </a:p>
        </p:txBody>
      </p:sp>
      <p:sp>
        <p:nvSpPr>
          <p:cNvPr id="327" name="Google Shape;327;p56"/>
          <p:cNvSpPr/>
          <p:nvPr/>
        </p:nvSpPr>
        <p:spPr>
          <a:xfrm>
            <a:off x="717500" y="258000"/>
            <a:ext cx="1838100" cy="1257600"/>
          </a:xfrm>
          <a:prstGeom prst="ellipse">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s"/>
              <a:t>ATENCION </a:t>
            </a:r>
            <a:endParaRPr/>
          </a:p>
        </p:txBody>
      </p:sp>
      <p:sp>
        <p:nvSpPr>
          <p:cNvPr id="328" name="Google Shape;328;p56"/>
          <p:cNvSpPr/>
          <p:nvPr/>
        </p:nvSpPr>
        <p:spPr>
          <a:xfrm>
            <a:off x="6409150" y="193800"/>
            <a:ext cx="2031600" cy="1434900"/>
          </a:xfrm>
          <a:prstGeom prst="ellipse">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s" sz="1200"/>
              <a:t>RAZONAMIENTO PENSAMIENTO</a:t>
            </a:r>
            <a:endParaRPr sz="1200"/>
          </a:p>
        </p:txBody>
      </p:sp>
      <p:sp>
        <p:nvSpPr>
          <p:cNvPr id="329" name="Google Shape;329;p56"/>
          <p:cNvSpPr/>
          <p:nvPr/>
        </p:nvSpPr>
        <p:spPr>
          <a:xfrm>
            <a:off x="717500" y="3144150"/>
            <a:ext cx="1838100" cy="1257600"/>
          </a:xfrm>
          <a:prstGeom prst="ellipse">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s"/>
              <a:t>CONDUCTA</a:t>
            </a:r>
            <a:endParaRPr/>
          </a:p>
        </p:txBody>
      </p:sp>
      <p:sp>
        <p:nvSpPr>
          <p:cNvPr id="330" name="Google Shape;330;p56"/>
          <p:cNvSpPr/>
          <p:nvPr/>
        </p:nvSpPr>
        <p:spPr>
          <a:xfrm>
            <a:off x="6473650" y="2966850"/>
            <a:ext cx="1902600" cy="1434900"/>
          </a:xfrm>
          <a:prstGeom prst="ellipse">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s"/>
              <a:t>EMOCION </a:t>
            </a:r>
            <a:endParaRPr/>
          </a:p>
        </p:txBody>
      </p:sp>
      <p:sp>
        <p:nvSpPr>
          <p:cNvPr id="331" name="Google Shape;331;p56"/>
          <p:cNvSpPr/>
          <p:nvPr/>
        </p:nvSpPr>
        <p:spPr>
          <a:xfrm rot="2700000">
            <a:off x="2691607" y="1253744"/>
            <a:ext cx="655488" cy="411112"/>
          </a:xfrm>
          <a:prstGeom prst="lef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56"/>
          <p:cNvSpPr/>
          <p:nvPr/>
        </p:nvSpPr>
        <p:spPr>
          <a:xfrm rot="-2082094">
            <a:off x="2537762" y="2959005"/>
            <a:ext cx="678726" cy="411178"/>
          </a:xfrm>
          <a:prstGeom prst="lef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56"/>
          <p:cNvSpPr/>
          <p:nvPr/>
        </p:nvSpPr>
        <p:spPr>
          <a:xfrm rot="8690662">
            <a:off x="5752238" y="1267594"/>
            <a:ext cx="679924" cy="411002"/>
          </a:xfrm>
          <a:prstGeom prst="lef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56"/>
          <p:cNvSpPr/>
          <p:nvPr/>
        </p:nvSpPr>
        <p:spPr>
          <a:xfrm rot="-8098927">
            <a:off x="5673005" y="2935497"/>
            <a:ext cx="679883" cy="411112"/>
          </a:xfrm>
          <a:prstGeom prst="lef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8" name="Shape 338"/>
        <p:cNvGrpSpPr/>
        <p:nvPr/>
      </p:nvGrpSpPr>
      <p:grpSpPr>
        <a:xfrm>
          <a:off x="0" y="0"/>
          <a:ext cx="0" cy="0"/>
          <a:chOff x="0" y="0"/>
          <a:chExt cx="0" cy="0"/>
        </a:xfrm>
      </p:grpSpPr>
      <p:sp>
        <p:nvSpPr>
          <p:cNvPr id="339" name="Google Shape;339;p5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90000"/>
              </a:lnSpc>
              <a:spcBef>
                <a:spcPts val="0"/>
              </a:spcBef>
              <a:spcAft>
                <a:spcPts val="0"/>
              </a:spcAft>
              <a:buSzPct val="70707"/>
              <a:buNone/>
            </a:pPr>
            <a:r>
              <a:t/>
            </a:r>
            <a:endParaRPr/>
          </a:p>
        </p:txBody>
      </p:sp>
      <p:sp>
        <p:nvSpPr>
          <p:cNvPr id="340" name="Google Shape;340;p57"/>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0" lvl="0" marL="0" rtl="0" algn="l">
              <a:lnSpc>
                <a:spcPct val="90000"/>
              </a:lnSpc>
              <a:spcBef>
                <a:spcPts val="0"/>
              </a:spcBef>
              <a:spcAft>
                <a:spcPts val="1200"/>
              </a:spcAft>
              <a:buSzPts val="1800"/>
              <a:buNone/>
            </a:pPr>
            <a:r>
              <a:t/>
            </a:r>
            <a:endParaRPr/>
          </a:p>
        </p:txBody>
      </p:sp>
      <p:pic>
        <p:nvPicPr>
          <p:cNvPr id="341" name="Google Shape;341;p57"/>
          <p:cNvPicPr preferRelativeResize="0"/>
          <p:nvPr/>
        </p:nvPicPr>
        <p:blipFill rotWithShape="1">
          <a:blip r:embed="rId3">
            <a:alphaModFix/>
          </a:blip>
          <a:srcRect b="0" l="0" r="0" t="0"/>
          <a:stretch/>
        </p:blipFill>
        <p:spPr>
          <a:xfrm>
            <a:off x="-11876" y="2"/>
            <a:ext cx="9155876" cy="5143501"/>
          </a:xfrm>
          <a:prstGeom prst="rect">
            <a:avLst/>
          </a:prstGeom>
          <a:noFill/>
          <a:ln>
            <a:noFill/>
          </a:ln>
        </p:spPr>
      </p:pic>
      <p:sp>
        <p:nvSpPr>
          <p:cNvPr id="342" name="Google Shape;342;p57"/>
          <p:cNvSpPr txBox="1"/>
          <p:nvPr/>
        </p:nvSpPr>
        <p:spPr>
          <a:xfrm>
            <a:off x="-173531" y="548751"/>
            <a:ext cx="6820200" cy="6465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None/>
            </a:pPr>
            <a:r>
              <a:rPr b="0" i="0" lang="es" sz="3000" u="none" cap="none" strike="noStrike">
                <a:solidFill>
                  <a:srgbClr val="92D050"/>
                </a:solidFill>
                <a:latin typeface="Montserrat SemiBold"/>
                <a:ea typeface="Montserrat SemiBold"/>
                <a:cs typeface="Montserrat SemiBold"/>
                <a:sym typeface="Montserrat SemiBold"/>
              </a:rPr>
              <a:t>Mentalidad de Cuidado </a:t>
            </a:r>
            <a:endParaRPr b="0" i="0" sz="3000" u="none" cap="none" strike="noStrike">
              <a:solidFill>
                <a:srgbClr val="92D050"/>
              </a:solidFill>
              <a:latin typeface="Montserrat SemiBold"/>
              <a:ea typeface="Montserrat SemiBold"/>
              <a:cs typeface="Montserrat SemiBold"/>
              <a:sym typeface="Montserrat SemiBold"/>
            </a:endParaRPr>
          </a:p>
        </p:txBody>
      </p:sp>
      <p:sp>
        <p:nvSpPr>
          <p:cNvPr id="343" name="Google Shape;343;p57"/>
          <p:cNvSpPr txBox="1"/>
          <p:nvPr/>
        </p:nvSpPr>
        <p:spPr>
          <a:xfrm>
            <a:off x="-11875" y="1017733"/>
            <a:ext cx="8900400" cy="3324600"/>
          </a:xfrm>
          <a:prstGeom prst="rect">
            <a:avLst/>
          </a:prstGeom>
          <a:noFill/>
          <a:ln>
            <a:noFill/>
          </a:ln>
        </p:spPr>
        <p:txBody>
          <a:bodyPr anchorCtr="0" anchor="t" bIns="91425" lIns="91425" spcFirstLastPara="1" rIns="91425" wrap="square" tIns="91425">
            <a:spAutoFit/>
          </a:bodyPr>
          <a:lstStyle/>
          <a:p>
            <a:pPr indent="0" lvl="0" marL="0" marR="0" rtl="0" algn="ctr">
              <a:lnSpc>
                <a:spcPct val="150000"/>
              </a:lnSpc>
              <a:spcBef>
                <a:spcPts val="0"/>
              </a:spcBef>
              <a:spcAft>
                <a:spcPts val="0"/>
              </a:spcAft>
              <a:buNone/>
            </a:pPr>
            <a:r>
              <a:t/>
            </a:r>
            <a:endParaRPr b="0" i="0" sz="1600" u="none" cap="none" strike="noStrike">
              <a:solidFill>
                <a:srgbClr val="2E75B5"/>
              </a:solidFill>
              <a:latin typeface="Montserrat Medium"/>
              <a:ea typeface="Montserrat Medium"/>
              <a:cs typeface="Montserrat Medium"/>
              <a:sym typeface="Montserrat Medium"/>
            </a:endParaRPr>
          </a:p>
          <a:p>
            <a:pPr indent="0" lvl="0" marL="0" marR="0" rtl="0" algn="ctr">
              <a:lnSpc>
                <a:spcPct val="150000"/>
              </a:lnSpc>
              <a:spcBef>
                <a:spcPts val="0"/>
              </a:spcBef>
              <a:spcAft>
                <a:spcPts val="0"/>
              </a:spcAft>
              <a:buNone/>
            </a:pPr>
            <a:r>
              <a:rPr b="0" i="0" lang="es" sz="1600" u="none" cap="none" strike="noStrike">
                <a:solidFill>
                  <a:srgbClr val="2E75B5"/>
                </a:solidFill>
                <a:latin typeface="Montserrat Medium"/>
                <a:ea typeface="Montserrat Medium"/>
                <a:cs typeface="Montserrat Medium"/>
                <a:sym typeface="Montserrat Medium"/>
              </a:rPr>
              <a:t>La </a:t>
            </a:r>
            <a:r>
              <a:rPr b="1" lang="es" sz="1600">
                <a:solidFill>
                  <a:srgbClr val="2E75B5"/>
                </a:solidFill>
                <a:latin typeface="Montserrat Medium"/>
                <a:ea typeface="Montserrat Medium"/>
                <a:cs typeface="Montserrat Medium"/>
                <a:sym typeface="Montserrat Medium"/>
              </a:rPr>
              <a:t>motivación</a:t>
            </a:r>
            <a:r>
              <a:rPr b="0" i="0" lang="es" sz="1600" u="none" cap="none" strike="noStrike">
                <a:solidFill>
                  <a:srgbClr val="2E75B5"/>
                </a:solidFill>
                <a:latin typeface="Montserrat Medium"/>
                <a:ea typeface="Montserrat Medium"/>
                <a:cs typeface="Montserrat Medium"/>
                <a:sym typeface="Montserrat Medium"/>
              </a:rPr>
              <a:t> </a:t>
            </a:r>
            <a:r>
              <a:rPr b="0" i="0" lang="es" sz="1600" u="none" cap="none" strike="noStrike">
                <a:solidFill>
                  <a:srgbClr val="2E75B5"/>
                </a:solidFill>
                <a:latin typeface="Candara"/>
                <a:ea typeface="Candara"/>
                <a:cs typeface="Candara"/>
                <a:sym typeface="Candara"/>
              </a:rPr>
              <a:t>es ser cuidado y cuidar a los demás. </a:t>
            </a:r>
            <a:endParaRPr b="0" i="0" sz="1050" u="none" cap="none" strike="noStrike">
              <a:solidFill>
                <a:srgbClr val="000000"/>
              </a:solidFill>
              <a:latin typeface="Arial"/>
              <a:ea typeface="Arial"/>
              <a:cs typeface="Arial"/>
              <a:sym typeface="Arial"/>
            </a:endParaRPr>
          </a:p>
          <a:p>
            <a:pPr indent="0" lvl="0" marL="0" marR="0" rtl="0" algn="ctr">
              <a:lnSpc>
                <a:spcPct val="150000"/>
              </a:lnSpc>
              <a:spcBef>
                <a:spcPts val="0"/>
              </a:spcBef>
              <a:spcAft>
                <a:spcPts val="0"/>
              </a:spcAft>
              <a:buNone/>
            </a:pPr>
            <a:r>
              <a:rPr b="0" i="0" lang="es" sz="1600" u="none" cap="none" strike="noStrike">
                <a:solidFill>
                  <a:srgbClr val="2E75B5"/>
                </a:solidFill>
                <a:latin typeface="Candara"/>
                <a:ea typeface="Candara"/>
                <a:cs typeface="Candara"/>
                <a:sym typeface="Candara"/>
              </a:rPr>
              <a:t> La mente se organiza alrededor de esto. </a:t>
            </a:r>
            <a:endParaRPr b="0" i="0" sz="1050" u="none" cap="none" strike="noStrike">
              <a:solidFill>
                <a:srgbClr val="000000"/>
              </a:solidFill>
              <a:latin typeface="Arial"/>
              <a:ea typeface="Arial"/>
              <a:cs typeface="Arial"/>
              <a:sym typeface="Arial"/>
            </a:endParaRPr>
          </a:p>
          <a:p>
            <a:pPr indent="0" lvl="0" marL="0" marR="0" rtl="0" algn="ctr">
              <a:lnSpc>
                <a:spcPct val="150000"/>
              </a:lnSpc>
              <a:spcBef>
                <a:spcPts val="0"/>
              </a:spcBef>
              <a:spcAft>
                <a:spcPts val="0"/>
              </a:spcAft>
              <a:buNone/>
            </a:pPr>
            <a:r>
              <a:rPr b="0" i="0" lang="es" sz="1600" u="none" cap="none" strike="noStrike">
                <a:solidFill>
                  <a:srgbClr val="2E75B5"/>
                </a:solidFill>
                <a:latin typeface="Candara"/>
                <a:ea typeface="Candara"/>
                <a:cs typeface="Candara"/>
                <a:sym typeface="Candara"/>
              </a:rPr>
              <a:t> Buscamos señales procedentes de los demás que alivian nuestra angustia y nos ayudan a crecer, compartir con otros, cooperar y desarrollarnos. </a:t>
            </a:r>
            <a:endParaRPr b="0" i="0" sz="1050" u="none" cap="none" strike="noStrike">
              <a:solidFill>
                <a:srgbClr val="000000"/>
              </a:solidFill>
              <a:latin typeface="Arial"/>
              <a:ea typeface="Arial"/>
              <a:cs typeface="Arial"/>
              <a:sym typeface="Arial"/>
            </a:endParaRPr>
          </a:p>
          <a:p>
            <a:pPr indent="0" lvl="0" marL="0" marR="0" rtl="0" algn="ctr">
              <a:lnSpc>
                <a:spcPct val="150000"/>
              </a:lnSpc>
              <a:spcBef>
                <a:spcPts val="0"/>
              </a:spcBef>
              <a:spcAft>
                <a:spcPts val="0"/>
              </a:spcAft>
              <a:buNone/>
            </a:pPr>
            <a:r>
              <a:rPr b="0" i="0" lang="es" sz="1600" u="none" cap="none" strike="noStrike">
                <a:solidFill>
                  <a:srgbClr val="2E75B5"/>
                </a:solidFill>
                <a:latin typeface="Candara"/>
                <a:ea typeface="Candara"/>
                <a:cs typeface="Candara"/>
                <a:sym typeface="Candara"/>
              </a:rPr>
              <a:t>Nos sentimos reconfortados si encontramos estas señales sino lo que surgirá serán señales de enojo, tristeza o ansiedad. </a:t>
            </a:r>
            <a:endParaRPr b="0" i="0" sz="1050" u="none" cap="none" strike="noStrike">
              <a:solidFill>
                <a:srgbClr val="000000"/>
              </a:solidFill>
              <a:latin typeface="Arial"/>
              <a:ea typeface="Arial"/>
              <a:cs typeface="Arial"/>
              <a:sym typeface="Arial"/>
            </a:endParaRPr>
          </a:p>
          <a:p>
            <a:pPr indent="0" lvl="0" marL="0" marR="0" rtl="0" algn="ctr">
              <a:lnSpc>
                <a:spcPct val="150000"/>
              </a:lnSpc>
              <a:spcBef>
                <a:spcPts val="0"/>
              </a:spcBef>
              <a:spcAft>
                <a:spcPts val="0"/>
              </a:spcAft>
              <a:buNone/>
            </a:pPr>
            <a:r>
              <a:rPr b="0" i="0" lang="es" sz="1600" u="none" cap="none" strike="noStrike">
                <a:solidFill>
                  <a:srgbClr val="2E75B5"/>
                </a:solidFill>
                <a:latin typeface="Candara"/>
                <a:ea typeface="Candara"/>
                <a:cs typeface="Candara"/>
                <a:sym typeface="Candara"/>
              </a:rPr>
              <a:t> Nuestra atención se enfoca en lo que los otros necesitan y trabajamos en línea para poder ofrecérselo. </a:t>
            </a:r>
            <a:endParaRPr b="0" i="0" sz="105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None/>
            </a:pPr>
            <a:r>
              <a:t/>
            </a:r>
            <a:endParaRPr b="0" i="0" sz="1200" u="none" cap="none" strike="noStrike">
              <a:solidFill>
                <a:srgbClr val="016881"/>
              </a:solidFill>
              <a:latin typeface="Montserrat Medium"/>
              <a:ea typeface="Montserrat Medium"/>
              <a:cs typeface="Montserrat Medium"/>
              <a:sym typeface="Montserrat Medium"/>
            </a:endParaRPr>
          </a:p>
        </p:txBody>
      </p:sp>
      <p:pic>
        <p:nvPicPr>
          <p:cNvPr descr="Large and small hands holding red heart" id="344" name="Google Shape;344;p57"/>
          <p:cNvPicPr preferRelativeResize="0"/>
          <p:nvPr/>
        </p:nvPicPr>
        <p:blipFill rotWithShape="1">
          <a:blip r:embed="rId4">
            <a:alphaModFix/>
          </a:blip>
          <a:srcRect b="0" l="0" r="0" t="0"/>
          <a:stretch/>
        </p:blipFill>
        <p:spPr>
          <a:xfrm>
            <a:off x="6931344" y="453833"/>
            <a:ext cx="2212654" cy="1244618"/>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8" name="Shape 348"/>
        <p:cNvGrpSpPr/>
        <p:nvPr/>
      </p:nvGrpSpPr>
      <p:grpSpPr>
        <a:xfrm>
          <a:off x="0" y="0"/>
          <a:ext cx="0" cy="0"/>
          <a:chOff x="0" y="0"/>
          <a:chExt cx="0" cy="0"/>
        </a:xfrm>
      </p:grpSpPr>
      <p:sp>
        <p:nvSpPr>
          <p:cNvPr id="349" name="Google Shape;349;p58"/>
          <p:cNvSpPr txBox="1"/>
          <p:nvPr>
            <p:ph type="title"/>
          </p:nvPr>
        </p:nvSpPr>
        <p:spPr>
          <a:xfrm>
            <a:off x="311700" y="445025"/>
            <a:ext cx="8520600" cy="572700"/>
          </a:xfrm>
          <a:prstGeom prst="rect">
            <a:avLst/>
          </a:prstGeom>
          <a:noFill/>
          <a:ln>
            <a:noFill/>
          </a:ln>
        </p:spPr>
        <p:txBody>
          <a:bodyPr anchorCtr="0" anchor="t" bIns="68550" lIns="68550" spcFirstLastPara="1" rIns="68550" wrap="square" tIns="68550">
            <a:normAutofit fontScale="90000"/>
          </a:bodyPr>
          <a:lstStyle/>
          <a:p>
            <a:pPr indent="0" lvl="0" marL="0" rtl="0" algn="l">
              <a:lnSpc>
                <a:spcPct val="100000"/>
              </a:lnSpc>
              <a:spcBef>
                <a:spcPts val="0"/>
              </a:spcBef>
              <a:spcAft>
                <a:spcPts val="0"/>
              </a:spcAft>
              <a:buSzPct val="103703"/>
              <a:buNone/>
            </a:pPr>
            <a:r>
              <a:t/>
            </a:r>
            <a:endParaRPr/>
          </a:p>
        </p:txBody>
      </p:sp>
      <p:sp>
        <p:nvSpPr>
          <p:cNvPr id="350" name="Google Shape;350;p58"/>
          <p:cNvSpPr txBox="1"/>
          <p:nvPr>
            <p:ph idx="1" type="body"/>
          </p:nvPr>
        </p:nvSpPr>
        <p:spPr>
          <a:xfrm>
            <a:off x="311700" y="1152475"/>
            <a:ext cx="8520600" cy="3416400"/>
          </a:xfrm>
          <a:prstGeom prst="rect">
            <a:avLst/>
          </a:prstGeom>
          <a:noFill/>
          <a:ln>
            <a:noFill/>
          </a:ln>
        </p:spPr>
        <p:txBody>
          <a:bodyPr anchorCtr="0" anchor="t" bIns="68550" lIns="68550" spcFirstLastPara="1" rIns="68550" wrap="square" tIns="68550">
            <a:normAutofit/>
          </a:bodyPr>
          <a:lstStyle/>
          <a:p>
            <a:pPr indent="-257166" lvl="0" marL="457188" rtl="0" algn="l">
              <a:lnSpc>
                <a:spcPct val="115000"/>
              </a:lnSpc>
              <a:spcBef>
                <a:spcPts val="0"/>
              </a:spcBef>
              <a:spcAft>
                <a:spcPts val="0"/>
              </a:spcAft>
              <a:buSzPts val="1800"/>
              <a:buNone/>
            </a:pPr>
            <a:r>
              <a:t/>
            </a:r>
            <a:endParaRPr/>
          </a:p>
        </p:txBody>
      </p:sp>
      <p:pic>
        <p:nvPicPr>
          <p:cNvPr id="351" name="Google Shape;351;p58"/>
          <p:cNvPicPr preferRelativeResize="0"/>
          <p:nvPr/>
        </p:nvPicPr>
        <p:blipFill rotWithShape="1">
          <a:blip r:embed="rId3">
            <a:alphaModFix/>
          </a:blip>
          <a:srcRect b="0" l="0" r="0" t="0"/>
          <a:stretch/>
        </p:blipFill>
        <p:spPr>
          <a:xfrm>
            <a:off x="9087" y="5"/>
            <a:ext cx="9125828" cy="514350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5" name="Shape 355"/>
        <p:cNvGrpSpPr/>
        <p:nvPr/>
      </p:nvGrpSpPr>
      <p:grpSpPr>
        <a:xfrm>
          <a:off x="0" y="0"/>
          <a:ext cx="0" cy="0"/>
          <a:chOff x="0" y="0"/>
          <a:chExt cx="0" cy="0"/>
        </a:xfrm>
      </p:grpSpPr>
      <p:sp>
        <p:nvSpPr>
          <p:cNvPr id="356" name="Google Shape;356;p59"/>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90000"/>
              </a:lnSpc>
              <a:spcBef>
                <a:spcPts val="0"/>
              </a:spcBef>
              <a:spcAft>
                <a:spcPts val="0"/>
              </a:spcAft>
              <a:buSzPct val="70707"/>
              <a:buNone/>
            </a:pPr>
            <a:r>
              <a:t/>
            </a:r>
            <a:endParaRPr/>
          </a:p>
        </p:txBody>
      </p:sp>
      <p:sp>
        <p:nvSpPr>
          <p:cNvPr id="357" name="Google Shape;357;p59"/>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0" lvl="0" marL="0" rtl="0" algn="l">
              <a:lnSpc>
                <a:spcPct val="90000"/>
              </a:lnSpc>
              <a:spcBef>
                <a:spcPts val="0"/>
              </a:spcBef>
              <a:spcAft>
                <a:spcPts val="1200"/>
              </a:spcAft>
              <a:buSzPts val="1800"/>
              <a:buNone/>
            </a:pPr>
            <a:r>
              <a:t/>
            </a:r>
            <a:endParaRPr/>
          </a:p>
        </p:txBody>
      </p:sp>
      <p:pic>
        <p:nvPicPr>
          <p:cNvPr id="358" name="Google Shape;358;p59"/>
          <p:cNvPicPr preferRelativeResize="0"/>
          <p:nvPr/>
        </p:nvPicPr>
        <p:blipFill rotWithShape="1">
          <a:blip r:embed="rId3">
            <a:alphaModFix/>
          </a:blip>
          <a:srcRect b="0" l="0" r="0" t="0"/>
          <a:stretch/>
        </p:blipFill>
        <p:spPr>
          <a:xfrm>
            <a:off x="-5939" y="-50612"/>
            <a:ext cx="9155876" cy="5143501"/>
          </a:xfrm>
          <a:prstGeom prst="rect">
            <a:avLst/>
          </a:prstGeom>
          <a:noFill/>
          <a:ln>
            <a:noFill/>
          </a:ln>
        </p:spPr>
      </p:pic>
      <p:sp>
        <p:nvSpPr>
          <p:cNvPr id="359" name="Google Shape;359;p59"/>
          <p:cNvSpPr txBox="1"/>
          <p:nvPr/>
        </p:nvSpPr>
        <p:spPr>
          <a:xfrm>
            <a:off x="1480925" y="193794"/>
            <a:ext cx="5952300" cy="484800"/>
          </a:xfrm>
          <a:prstGeom prst="rect">
            <a:avLst/>
          </a:prstGeom>
          <a:noFill/>
          <a:ln>
            <a:noFill/>
          </a:ln>
        </p:spPr>
        <p:txBody>
          <a:bodyPr anchorCtr="0" anchor="t" bIns="68550" lIns="68550" spcFirstLastPara="1" rIns="68550" wrap="square" tIns="68550">
            <a:spAutoFit/>
          </a:bodyPr>
          <a:lstStyle/>
          <a:p>
            <a:pPr indent="0" lvl="0" marL="0" marR="0" rtl="0" algn="ctr">
              <a:lnSpc>
                <a:spcPct val="115000"/>
              </a:lnSpc>
              <a:spcBef>
                <a:spcPts val="0"/>
              </a:spcBef>
              <a:spcAft>
                <a:spcPts val="0"/>
              </a:spcAft>
              <a:buNone/>
            </a:pPr>
            <a:r>
              <a:rPr b="0" i="0" lang="es" sz="2250" u="none" cap="none" strike="noStrike">
                <a:solidFill>
                  <a:srgbClr val="016881"/>
                </a:solidFill>
                <a:latin typeface="Arial"/>
                <a:ea typeface="Arial"/>
                <a:cs typeface="Arial"/>
                <a:sym typeface="Arial"/>
              </a:rPr>
              <a:t>Cuartitos con las </a:t>
            </a:r>
            <a:r>
              <a:rPr lang="es" sz="2250">
                <a:solidFill>
                  <a:srgbClr val="016881"/>
                </a:solidFill>
              </a:rPr>
              <a:t>arañas</a:t>
            </a:r>
            <a:endParaRPr b="0" i="0" sz="2250" u="none" cap="none" strike="noStrike">
              <a:solidFill>
                <a:srgbClr val="016881"/>
              </a:solidFill>
              <a:latin typeface="Arial"/>
              <a:ea typeface="Arial"/>
              <a:cs typeface="Arial"/>
              <a:sym typeface="Arial"/>
            </a:endParaRPr>
          </a:p>
        </p:txBody>
      </p:sp>
      <p:sp>
        <p:nvSpPr>
          <p:cNvPr id="360" name="Google Shape;360;p59"/>
          <p:cNvSpPr/>
          <p:nvPr/>
        </p:nvSpPr>
        <p:spPr>
          <a:xfrm>
            <a:off x="3140550" y="1974450"/>
            <a:ext cx="2862900" cy="1540200"/>
          </a:xfrm>
          <a:prstGeom prst="ellipse">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s"/>
              <a:t>Motivacion</a:t>
            </a:r>
            <a:endParaRPr/>
          </a:p>
        </p:txBody>
      </p:sp>
      <p:sp>
        <p:nvSpPr>
          <p:cNvPr id="361" name="Google Shape;361;p59"/>
          <p:cNvSpPr/>
          <p:nvPr/>
        </p:nvSpPr>
        <p:spPr>
          <a:xfrm>
            <a:off x="585000" y="1152475"/>
            <a:ext cx="1821300" cy="1115400"/>
          </a:xfrm>
          <a:prstGeom prst="ellipse">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s"/>
              <a:t>Atencion</a:t>
            </a:r>
            <a:endParaRPr/>
          </a:p>
        </p:txBody>
      </p:sp>
      <p:sp>
        <p:nvSpPr>
          <p:cNvPr id="362" name="Google Shape;362;p59"/>
          <p:cNvSpPr/>
          <p:nvPr/>
        </p:nvSpPr>
        <p:spPr>
          <a:xfrm>
            <a:off x="6663850" y="1152475"/>
            <a:ext cx="1890300" cy="1115400"/>
          </a:xfrm>
          <a:prstGeom prst="ellipse">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s" sz="1300"/>
              <a:t>Razonamiento </a:t>
            </a:r>
            <a:endParaRPr sz="1300"/>
          </a:p>
          <a:p>
            <a:pPr indent="0" lvl="0" marL="0" rtl="0" algn="ctr">
              <a:spcBef>
                <a:spcPts val="0"/>
              </a:spcBef>
              <a:spcAft>
                <a:spcPts val="0"/>
              </a:spcAft>
              <a:buNone/>
            </a:pPr>
            <a:r>
              <a:rPr lang="es" sz="1300"/>
              <a:t>Pensamiento</a:t>
            </a:r>
            <a:endParaRPr sz="1300"/>
          </a:p>
        </p:txBody>
      </p:sp>
      <p:sp>
        <p:nvSpPr>
          <p:cNvPr id="363" name="Google Shape;363;p59"/>
          <p:cNvSpPr/>
          <p:nvPr/>
        </p:nvSpPr>
        <p:spPr>
          <a:xfrm>
            <a:off x="715675" y="3465300"/>
            <a:ext cx="1737600" cy="1115400"/>
          </a:xfrm>
          <a:prstGeom prst="ellipse">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s"/>
              <a:t>Conducta</a:t>
            </a:r>
            <a:endParaRPr/>
          </a:p>
        </p:txBody>
      </p:sp>
      <p:sp>
        <p:nvSpPr>
          <p:cNvPr id="364" name="Google Shape;364;p59"/>
          <p:cNvSpPr/>
          <p:nvPr/>
        </p:nvSpPr>
        <p:spPr>
          <a:xfrm>
            <a:off x="6663850" y="3603475"/>
            <a:ext cx="1737600" cy="1036500"/>
          </a:xfrm>
          <a:prstGeom prst="ellipse">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s"/>
              <a:t>Emocion</a:t>
            </a:r>
            <a:endParaRPr/>
          </a:p>
        </p:txBody>
      </p:sp>
      <p:sp>
        <p:nvSpPr>
          <p:cNvPr id="365" name="Google Shape;365;p59"/>
          <p:cNvSpPr/>
          <p:nvPr/>
        </p:nvSpPr>
        <p:spPr>
          <a:xfrm rot="-8997384">
            <a:off x="2343784" y="1928025"/>
            <a:ext cx="720850" cy="496655"/>
          </a:xfrm>
          <a:prstGeom prst="rightArrow">
            <a:avLst>
              <a:gd fmla="val 50000" name="adj1"/>
              <a:gd fmla="val 50000" name="adj2"/>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 name="Google Shape;366;p59"/>
          <p:cNvSpPr/>
          <p:nvPr/>
        </p:nvSpPr>
        <p:spPr>
          <a:xfrm rot="2394310">
            <a:off x="6067503" y="3197890"/>
            <a:ext cx="707072" cy="517321"/>
          </a:xfrm>
          <a:prstGeom prst="rightArrow">
            <a:avLst>
              <a:gd fmla="val 50000" name="adj1"/>
              <a:gd fmla="val 50000" name="adj2"/>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 name="Google Shape;367;p59"/>
          <p:cNvSpPr/>
          <p:nvPr/>
        </p:nvSpPr>
        <p:spPr>
          <a:xfrm rot="-2066198">
            <a:off x="6076218" y="1940705"/>
            <a:ext cx="689662" cy="471311"/>
          </a:xfrm>
          <a:prstGeom prst="rightArrow">
            <a:avLst>
              <a:gd fmla="val 50000" name="adj1"/>
              <a:gd fmla="val 50000" name="adj2"/>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 name="Google Shape;368;p59"/>
          <p:cNvSpPr/>
          <p:nvPr/>
        </p:nvSpPr>
        <p:spPr>
          <a:xfrm rot="8925487">
            <a:off x="2482735" y="3291765"/>
            <a:ext cx="720714" cy="496699"/>
          </a:xfrm>
          <a:prstGeom prst="rightArrow">
            <a:avLst>
              <a:gd fmla="val 50000" name="adj1"/>
              <a:gd fmla="val 50000" name="adj2"/>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2" name="Shape 372"/>
        <p:cNvGrpSpPr/>
        <p:nvPr/>
      </p:nvGrpSpPr>
      <p:grpSpPr>
        <a:xfrm>
          <a:off x="0" y="0"/>
          <a:ext cx="0" cy="0"/>
          <a:chOff x="0" y="0"/>
          <a:chExt cx="0" cy="0"/>
        </a:xfrm>
      </p:grpSpPr>
      <p:sp>
        <p:nvSpPr>
          <p:cNvPr id="373" name="Google Shape;373;p60"/>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90000"/>
              </a:lnSpc>
              <a:spcBef>
                <a:spcPts val="0"/>
              </a:spcBef>
              <a:spcAft>
                <a:spcPts val="0"/>
              </a:spcAft>
              <a:buSzPct val="70707"/>
              <a:buNone/>
            </a:pPr>
            <a:r>
              <a:t/>
            </a:r>
            <a:endParaRPr/>
          </a:p>
        </p:txBody>
      </p:sp>
      <p:sp>
        <p:nvSpPr>
          <p:cNvPr id="374" name="Google Shape;374;p60"/>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0" lvl="0" marL="0" rtl="0" algn="l">
              <a:lnSpc>
                <a:spcPct val="90000"/>
              </a:lnSpc>
              <a:spcBef>
                <a:spcPts val="0"/>
              </a:spcBef>
              <a:spcAft>
                <a:spcPts val="1200"/>
              </a:spcAft>
              <a:buSzPts val="1800"/>
              <a:buNone/>
            </a:pPr>
            <a:r>
              <a:t/>
            </a:r>
            <a:endParaRPr/>
          </a:p>
        </p:txBody>
      </p:sp>
      <p:pic>
        <p:nvPicPr>
          <p:cNvPr id="375" name="Google Shape;375;p60"/>
          <p:cNvPicPr preferRelativeResize="0"/>
          <p:nvPr/>
        </p:nvPicPr>
        <p:blipFill rotWithShape="1">
          <a:blip r:embed="rId3">
            <a:alphaModFix/>
          </a:blip>
          <a:srcRect b="0" l="0" r="0" t="0"/>
          <a:stretch/>
        </p:blipFill>
        <p:spPr>
          <a:xfrm>
            <a:off x="1" y="2"/>
            <a:ext cx="9155876" cy="5143501"/>
          </a:xfrm>
          <a:prstGeom prst="rect">
            <a:avLst/>
          </a:prstGeom>
          <a:noFill/>
          <a:ln>
            <a:noFill/>
          </a:ln>
        </p:spPr>
      </p:pic>
      <p:sp>
        <p:nvSpPr>
          <p:cNvPr id="376" name="Google Shape;376;p60"/>
          <p:cNvSpPr txBox="1"/>
          <p:nvPr/>
        </p:nvSpPr>
        <p:spPr>
          <a:xfrm>
            <a:off x="124140" y="115352"/>
            <a:ext cx="8894100" cy="16317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None/>
            </a:pPr>
            <a:r>
              <a:rPr b="0" i="0" lang="es" sz="2000" u="none" cap="none" strike="noStrike">
                <a:solidFill>
                  <a:srgbClr val="016881"/>
                </a:solidFill>
                <a:latin typeface="Montserrat SemiBold"/>
                <a:ea typeface="Montserrat SemiBold"/>
                <a:cs typeface="Montserrat SemiBold"/>
                <a:sym typeface="Montserrat SemiBold"/>
              </a:rPr>
              <a:t>CFT </a:t>
            </a:r>
            <a:endParaRPr b="0" i="0" sz="105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None/>
            </a:pPr>
            <a:r>
              <a:t/>
            </a:r>
            <a:endParaRPr b="0" i="0" sz="2000" u="none" cap="none" strike="noStrike">
              <a:solidFill>
                <a:srgbClr val="016881"/>
              </a:solidFill>
              <a:latin typeface="Montserrat SemiBold"/>
              <a:ea typeface="Montserrat SemiBold"/>
              <a:cs typeface="Montserrat SemiBold"/>
              <a:sym typeface="Montserrat SemiBold"/>
            </a:endParaRPr>
          </a:p>
          <a:p>
            <a:pPr indent="0" lvl="0" marL="0" marR="0" rtl="0" algn="ctr">
              <a:lnSpc>
                <a:spcPct val="100000"/>
              </a:lnSpc>
              <a:spcBef>
                <a:spcPts val="0"/>
              </a:spcBef>
              <a:spcAft>
                <a:spcPts val="0"/>
              </a:spcAft>
              <a:buNone/>
            </a:pPr>
            <a:r>
              <a:rPr b="0" i="0" lang="es" sz="1800" u="none" cap="none" strike="noStrike">
                <a:solidFill>
                  <a:srgbClr val="016881"/>
                </a:solidFill>
                <a:latin typeface="Montserrat SemiBold"/>
                <a:ea typeface="Montserrat SemiBold"/>
                <a:cs typeface="Montserrat SemiBold"/>
                <a:sym typeface="Montserrat SemiBold"/>
              </a:rPr>
              <a:t>Se basa en facilitar procesos para que las personas que se encuentran fusionadas con una “mentalidad de competencia” hagan un switch a una </a:t>
            </a:r>
            <a:r>
              <a:rPr lang="es" sz="1800">
                <a:solidFill>
                  <a:srgbClr val="016881"/>
                </a:solidFill>
                <a:latin typeface="Montserrat SemiBold"/>
                <a:ea typeface="Montserrat SemiBold"/>
                <a:cs typeface="Montserrat SemiBold"/>
                <a:sym typeface="Montserrat SemiBold"/>
              </a:rPr>
              <a:t>"mentalidad de cuidado"</a:t>
            </a:r>
            <a:r>
              <a:rPr b="0" i="0" lang="es" sz="1800" u="none" cap="none" strike="noStrike">
                <a:solidFill>
                  <a:srgbClr val="016881"/>
                </a:solidFill>
                <a:latin typeface="Montserrat SemiBold"/>
                <a:ea typeface="Montserrat SemiBold"/>
                <a:cs typeface="Montserrat SemiBold"/>
                <a:sym typeface="Montserrat SemiBold"/>
              </a:rPr>
              <a:t> </a:t>
            </a:r>
            <a:endParaRPr b="0" i="0" sz="2800" u="none" cap="none" strike="noStrike">
              <a:solidFill>
                <a:srgbClr val="89BCA1"/>
              </a:solidFill>
              <a:latin typeface="Montserrat SemiBold"/>
              <a:ea typeface="Montserrat SemiBold"/>
              <a:cs typeface="Montserrat SemiBold"/>
              <a:sym typeface="Montserrat SemiBold"/>
            </a:endParaRPr>
          </a:p>
        </p:txBody>
      </p:sp>
      <p:sp>
        <p:nvSpPr>
          <p:cNvPr id="377" name="Google Shape;377;p60"/>
          <p:cNvSpPr txBox="1"/>
          <p:nvPr/>
        </p:nvSpPr>
        <p:spPr>
          <a:xfrm>
            <a:off x="-167893" y="1321154"/>
            <a:ext cx="9312000" cy="9543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None/>
            </a:pPr>
            <a:r>
              <a:t/>
            </a:r>
            <a:endParaRPr b="0" i="0" sz="3000" u="none" cap="none" strike="noStrike">
              <a:solidFill>
                <a:srgbClr val="016881"/>
              </a:solidFill>
              <a:latin typeface="Montserrat SemiBold"/>
              <a:ea typeface="Montserrat SemiBold"/>
              <a:cs typeface="Montserrat SemiBold"/>
              <a:sym typeface="Montserrat SemiBold"/>
            </a:endParaRPr>
          </a:p>
          <a:p>
            <a:pPr indent="0" lvl="0" marL="0" marR="0" rtl="0" algn="ctr">
              <a:lnSpc>
                <a:spcPct val="100000"/>
              </a:lnSpc>
              <a:spcBef>
                <a:spcPts val="0"/>
              </a:spcBef>
              <a:spcAft>
                <a:spcPts val="0"/>
              </a:spcAft>
              <a:buNone/>
            </a:pPr>
            <a:r>
              <a:rPr b="0" i="0" lang="es" sz="2000" u="none" cap="none" strike="noStrike">
                <a:solidFill>
                  <a:srgbClr val="016881"/>
                </a:solidFill>
                <a:latin typeface="Montserrat SemiBold"/>
                <a:ea typeface="Montserrat SemiBold"/>
                <a:cs typeface="Montserrat SemiBold"/>
                <a:sym typeface="Montserrat SemiBold"/>
              </a:rPr>
              <a:t>Mentalidad de Competencia 		Mentalidad de Cuidado </a:t>
            </a:r>
            <a:endParaRPr b="0" i="0" sz="1200" u="none" cap="none" strike="noStrike">
              <a:solidFill>
                <a:srgbClr val="016881"/>
              </a:solidFill>
              <a:latin typeface="Montserrat Medium"/>
              <a:ea typeface="Montserrat Medium"/>
              <a:cs typeface="Montserrat Medium"/>
              <a:sym typeface="Montserrat Medium"/>
            </a:endParaRPr>
          </a:p>
        </p:txBody>
      </p:sp>
      <p:sp>
        <p:nvSpPr>
          <p:cNvPr id="378" name="Google Shape;378;p60"/>
          <p:cNvSpPr/>
          <p:nvPr/>
        </p:nvSpPr>
        <p:spPr>
          <a:xfrm>
            <a:off x="499260" y="2363822"/>
            <a:ext cx="3335400" cy="2438400"/>
          </a:xfrm>
          <a:prstGeom prst="ellipse">
            <a:avLst/>
          </a:prstGeom>
          <a:solidFill>
            <a:schemeClr val="accent1"/>
          </a:solidFill>
          <a:ln cap="flat" cmpd="sng" w="12700">
            <a:solidFill>
              <a:srgbClr val="31538F"/>
            </a:solidFill>
            <a:prstDash val="solid"/>
            <a:miter lim="800000"/>
            <a:headEnd len="sm" w="sm" type="none"/>
            <a:tailEnd len="sm" w="sm" type="none"/>
          </a:ln>
        </p:spPr>
        <p:txBody>
          <a:bodyPr anchorCtr="0" anchor="ctr" bIns="34275" lIns="68550" spcFirstLastPara="1" rIns="68550" wrap="square" tIns="34275">
            <a:noAutofit/>
          </a:bodyPr>
          <a:lstStyle/>
          <a:p>
            <a:pPr indent="0" lvl="0" marL="0" marR="0" rtl="0" algn="ctr">
              <a:lnSpc>
                <a:spcPct val="100000"/>
              </a:lnSpc>
              <a:spcBef>
                <a:spcPts val="0"/>
              </a:spcBef>
              <a:spcAft>
                <a:spcPts val="0"/>
              </a:spcAft>
              <a:buNone/>
            </a:pPr>
            <a:r>
              <a:t/>
            </a:r>
            <a:endParaRPr b="0" i="0" sz="1800" u="none" cap="none" strike="noStrike">
              <a:solidFill>
                <a:srgbClr val="016881"/>
              </a:solidFill>
              <a:latin typeface="Montserrat SemiBold"/>
              <a:ea typeface="Montserrat SemiBold"/>
              <a:cs typeface="Montserrat SemiBold"/>
              <a:sym typeface="Montserrat SemiBold"/>
            </a:endParaRPr>
          </a:p>
          <a:p>
            <a:pPr indent="0" lvl="0" marL="0" marR="0" rtl="0" algn="ctr">
              <a:lnSpc>
                <a:spcPct val="100000"/>
              </a:lnSpc>
              <a:spcBef>
                <a:spcPts val="0"/>
              </a:spcBef>
              <a:spcAft>
                <a:spcPts val="0"/>
              </a:spcAft>
              <a:buNone/>
            </a:pPr>
            <a:r>
              <a:rPr b="0" i="0" lang="es" sz="1800" u="none" cap="none" strike="noStrike">
                <a:solidFill>
                  <a:srgbClr val="FFFFFF"/>
                </a:solidFill>
                <a:latin typeface="Montserrat SemiBold"/>
                <a:ea typeface="Montserrat SemiBold"/>
                <a:cs typeface="Montserrat SemiBold"/>
                <a:sym typeface="Montserrat SemiBold"/>
              </a:rPr>
              <a:t>Competitivo</a:t>
            </a:r>
            <a:endParaRPr b="0" i="0" sz="105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None/>
            </a:pPr>
            <a:r>
              <a:rPr b="0" i="0" lang="es" sz="1800" u="none" cap="none" strike="noStrike">
                <a:solidFill>
                  <a:srgbClr val="FFFFFF"/>
                </a:solidFill>
                <a:latin typeface="Montserrat SemiBold"/>
                <a:ea typeface="Montserrat SemiBold"/>
                <a:cs typeface="Montserrat SemiBold"/>
                <a:sym typeface="Montserrat SemiBold"/>
              </a:rPr>
              <a:t>Necesidad de tener éxito / rango</a:t>
            </a:r>
            <a:endParaRPr b="0" i="0" sz="105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None/>
            </a:pPr>
            <a:r>
              <a:rPr b="0" i="0" lang="es" sz="1800" u="none" cap="none" strike="noStrike">
                <a:solidFill>
                  <a:srgbClr val="FFFFFF"/>
                </a:solidFill>
                <a:latin typeface="Montserrat SemiBold"/>
                <a:ea typeface="Montserrat SemiBold"/>
                <a:cs typeface="Montserrat SemiBold"/>
                <a:sym typeface="Montserrat SemiBold"/>
              </a:rPr>
              <a:t>Comparación Social</a:t>
            </a:r>
            <a:endParaRPr b="0" i="0" sz="105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None/>
            </a:pPr>
            <a:r>
              <a:rPr b="0" i="0" lang="es" sz="1800" u="none" cap="none" strike="noStrike">
                <a:solidFill>
                  <a:srgbClr val="FFFFFF"/>
                </a:solidFill>
                <a:latin typeface="Montserrat SemiBold"/>
                <a:ea typeface="Montserrat SemiBold"/>
                <a:cs typeface="Montserrat SemiBold"/>
                <a:sym typeface="Montserrat SemiBold"/>
              </a:rPr>
              <a:t>Autoevaluación</a:t>
            </a:r>
            <a:endParaRPr b="0" i="0" sz="105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None/>
            </a:pPr>
            <a:r>
              <a:rPr b="0" i="0" lang="es" sz="1800" u="none" cap="none" strike="noStrike">
                <a:solidFill>
                  <a:srgbClr val="FFFFFF"/>
                </a:solidFill>
                <a:latin typeface="Montserrat SemiBold"/>
                <a:ea typeface="Montserrat SemiBold"/>
                <a:cs typeface="Montserrat SemiBold"/>
                <a:sym typeface="Montserrat SemiBold"/>
              </a:rPr>
              <a:t>Vergüenza</a:t>
            </a:r>
            <a:endParaRPr b="0" i="0" sz="105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379" name="Google Shape;379;p60"/>
          <p:cNvSpPr/>
          <p:nvPr/>
        </p:nvSpPr>
        <p:spPr>
          <a:xfrm>
            <a:off x="5056291" y="2326241"/>
            <a:ext cx="3510900" cy="2513400"/>
          </a:xfrm>
          <a:prstGeom prst="ellipse">
            <a:avLst/>
          </a:prstGeom>
          <a:solidFill>
            <a:srgbClr val="00B050"/>
          </a:solidFill>
          <a:ln cap="flat" cmpd="sng" w="12700">
            <a:solidFill>
              <a:srgbClr val="92D050"/>
            </a:solidFill>
            <a:prstDash val="solid"/>
            <a:miter lim="800000"/>
            <a:headEnd len="sm" w="sm" type="none"/>
            <a:tailEnd len="sm" w="sm" type="none"/>
          </a:ln>
        </p:spPr>
        <p:txBody>
          <a:bodyPr anchorCtr="0" anchor="ctr" bIns="34275" lIns="68550" spcFirstLastPara="1" rIns="68550" wrap="square" tIns="34275">
            <a:noAutofit/>
          </a:bodyPr>
          <a:lstStyle/>
          <a:p>
            <a:pPr indent="0" lvl="0" marL="0" marR="0" rtl="0" algn="ctr">
              <a:lnSpc>
                <a:spcPct val="100000"/>
              </a:lnSpc>
              <a:spcBef>
                <a:spcPts val="0"/>
              </a:spcBef>
              <a:spcAft>
                <a:spcPts val="0"/>
              </a:spcAft>
              <a:buNone/>
            </a:pPr>
            <a:r>
              <a:t/>
            </a:r>
            <a:endParaRPr b="0" i="0" sz="1800" u="none" cap="none" strike="noStrike">
              <a:solidFill>
                <a:srgbClr val="FFFFFF"/>
              </a:solidFill>
              <a:latin typeface="Candara"/>
              <a:ea typeface="Candara"/>
              <a:cs typeface="Candara"/>
              <a:sym typeface="Candara"/>
            </a:endParaRPr>
          </a:p>
          <a:p>
            <a:pPr indent="0" lvl="0" marL="0" marR="0" rtl="0" algn="ctr">
              <a:lnSpc>
                <a:spcPct val="100000"/>
              </a:lnSpc>
              <a:spcBef>
                <a:spcPts val="0"/>
              </a:spcBef>
              <a:spcAft>
                <a:spcPts val="0"/>
              </a:spcAft>
              <a:buNone/>
            </a:pPr>
            <a:r>
              <a:rPr b="0" i="0" lang="es" sz="1800" u="none" cap="none" strike="noStrike">
                <a:solidFill>
                  <a:srgbClr val="FFFFFF"/>
                </a:solidFill>
                <a:latin typeface="Montserrat SemiBold"/>
                <a:ea typeface="Montserrat SemiBold"/>
                <a:cs typeface="Montserrat SemiBold"/>
                <a:sym typeface="Montserrat SemiBold"/>
              </a:rPr>
              <a:t>Cuidado</a:t>
            </a:r>
            <a:endParaRPr b="0" i="0" sz="105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None/>
            </a:pPr>
            <a:r>
              <a:rPr b="0" i="0" lang="es" sz="1800" u="none" cap="none" strike="noStrike">
                <a:solidFill>
                  <a:srgbClr val="FFFFFF"/>
                </a:solidFill>
                <a:latin typeface="Montserrat SemiBold"/>
                <a:ea typeface="Montserrat SemiBold"/>
                <a:cs typeface="Montserrat SemiBold"/>
                <a:sym typeface="Montserrat SemiBold"/>
              </a:rPr>
              <a:t>Deseo de ser útil</a:t>
            </a:r>
            <a:endParaRPr b="0" i="0" sz="105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None/>
            </a:pPr>
            <a:r>
              <a:rPr b="0" i="0" lang="es" sz="1800" u="none" cap="none" strike="noStrike">
                <a:solidFill>
                  <a:srgbClr val="FFFFFF"/>
                </a:solidFill>
                <a:latin typeface="Montserrat SemiBold"/>
                <a:ea typeface="Montserrat SemiBold"/>
                <a:cs typeface="Montserrat SemiBold"/>
                <a:sym typeface="Montserrat SemiBold"/>
              </a:rPr>
              <a:t>Tolerante a la Angustia</a:t>
            </a:r>
            <a:endParaRPr b="0" i="0" sz="105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None/>
            </a:pPr>
            <a:r>
              <a:rPr b="0" i="0" lang="es" sz="1800" u="none" cap="none" strike="noStrike">
                <a:solidFill>
                  <a:srgbClr val="FFFFFF"/>
                </a:solidFill>
                <a:latin typeface="Montserrat SemiBold"/>
                <a:ea typeface="Montserrat SemiBold"/>
                <a:cs typeface="Montserrat SemiBold"/>
                <a:sym typeface="Montserrat SemiBold"/>
              </a:rPr>
              <a:t>Empatía</a:t>
            </a:r>
            <a:endParaRPr b="0" i="0" sz="105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None/>
            </a:pPr>
            <a:r>
              <a:rPr b="0" i="0" lang="es" sz="1800" u="none" cap="none" strike="noStrike">
                <a:solidFill>
                  <a:srgbClr val="FFFFFF"/>
                </a:solidFill>
                <a:latin typeface="Montserrat SemiBold"/>
                <a:ea typeface="Montserrat SemiBold"/>
                <a:cs typeface="Montserrat SemiBold"/>
                <a:sym typeface="Montserrat SemiBold"/>
              </a:rPr>
              <a:t>Culpa </a:t>
            </a:r>
            <a:endParaRPr b="0" i="0" sz="105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None/>
            </a:pPr>
            <a:r>
              <a:t/>
            </a:r>
            <a:endParaRPr b="0" i="0" sz="1800" u="none" cap="none" strike="noStrike">
              <a:solidFill>
                <a:srgbClr val="FFFFFF"/>
              </a:solidFill>
              <a:latin typeface="Candara"/>
              <a:ea typeface="Candara"/>
              <a:cs typeface="Candara"/>
              <a:sym typeface="Candara"/>
            </a:endParaRPr>
          </a:p>
        </p:txBody>
      </p:sp>
      <p:sp>
        <p:nvSpPr>
          <p:cNvPr id="380" name="Google Shape;380;p60"/>
          <p:cNvSpPr/>
          <p:nvPr/>
        </p:nvSpPr>
        <p:spPr>
          <a:xfrm>
            <a:off x="3877305" y="2972737"/>
            <a:ext cx="1221600" cy="299400"/>
          </a:xfrm>
          <a:prstGeom prst="rightArrow">
            <a:avLst>
              <a:gd fmla="val 50000" name="adj1"/>
              <a:gd fmla="val 50000" name="adj2"/>
            </a:avLst>
          </a:prstGeom>
          <a:solidFill>
            <a:srgbClr val="FFD966"/>
          </a:solidFill>
          <a:ln cap="flat" cmpd="sng" w="12700">
            <a:solidFill>
              <a:srgbClr val="FFFF00"/>
            </a:solidFill>
            <a:prstDash val="solid"/>
            <a:miter lim="800000"/>
            <a:headEnd len="sm" w="sm" type="none"/>
            <a:tailEnd len="sm" w="sm" type="none"/>
          </a:ln>
        </p:spPr>
        <p:txBody>
          <a:bodyPr anchorCtr="0" anchor="ctr" bIns="34275" lIns="68550" spcFirstLastPara="1" rIns="68550" wrap="square" tIns="34275">
            <a:noAutofit/>
          </a:bodyPr>
          <a:lstStyle/>
          <a:p>
            <a:pPr indent="0" lvl="0" marL="0" marR="0" rtl="0" algn="ctr">
              <a:lnSpc>
                <a:spcPct val="100000"/>
              </a:lnSpc>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80"/>
                                        </p:tgtEl>
                                        <p:attrNameLst>
                                          <p:attrName>style.visibility</p:attrName>
                                        </p:attrNameLst>
                                      </p:cBhvr>
                                      <p:to>
                                        <p:strVal val="visible"/>
                                      </p:to>
                                    </p:set>
                                    <p:animEffect filter="fade" transition="in">
                                      <p:cBhvr>
                                        <p:cTn dur="500"/>
                                        <p:tgtEl>
                                          <p:spTgt spid="38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4" name="Shape 384"/>
        <p:cNvGrpSpPr/>
        <p:nvPr/>
      </p:nvGrpSpPr>
      <p:grpSpPr>
        <a:xfrm>
          <a:off x="0" y="0"/>
          <a:ext cx="0" cy="0"/>
          <a:chOff x="0" y="0"/>
          <a:chExt cx="0" cy="0"/>
        </a:xfrm>
      </p:grpSpPr>
      <p:sp>
        <p:nvSpPr>
          <p:cNvPr id="385" name="Google Shape;385;p6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03703"/>
              <a:buNone/>
            </a:pPr>
            <a:r>
              <a:t/>
            </a:r>
            <a:endParaRPr/>
          </a:p>
        </p:txBody>
      </p:sp>
      <p:sp>
        <p:nvSpPr>
          <p:cNvPr id="386" name="Google Shape;386;p6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200"/>
              </a:spcAft>
              <a:buSzPts val="1800"/>
              <a:buNone/>
            </a:pPr>
            <a:r>
              <a:t/>
            </a:r>
            <a:endParaRPr/>
          </a:p>
        </p:txBody>
      </p:sp>
      <p:pic>
        <p:nvPicPr>
          <p:cNvPr id="387" name="Google Shape;387;p61"/>
          <p:cNvPicPr preferRelativeResize="0"/>
          <p:nvPr/>
        </p:nvPicPr>
        <p:blipFill rotWithShape="1">
          <a:blip r:embed="rId3">
            <a:alphaModFix/>
          </a:blip>
          <a:srcRect b="0" l="0" r="0" t="0"/>
          <a:stretch/>
        </p:blipFill>
        <p:spPr>
          <a:xfrm>
            <a:off x="-5939" y="1"/>
            <a:ext cx="9155876" cy="5143501"/>
          </a:xfrm>
          <a:prstGeom prst="rect">
            <a:avLst/>
          </a:prstGeom>
          <a:noFill/>
          <a:ln>
            <a:noFill/>
          </a:ln>
        </p:spPr>
      </p:pic>
      <p:sp>
        <p:nvSpPr>
          <p:cNvPr id="388" name="Google Shape;388;p61"/>
          <p:cNvSpPr txBox="1"/>
          <p:nvPr/>
        </p:nvSpPr>
        <p:spPr>
          <a:xfrm>
            <a:off x="1229908" y="115351"/>
            <a:ext cx="6820200" cy="6465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None/>
            </a:pPr>
            <a:r>
              <a:rPr b="0" i="0" lang="es" sz="3000" u="none" cap="none" strike="noStrike">
                <a:solidFill>
                  <a:srgbClr val="016881"/>
                </a:solidFill>
                <a:latin typeface="Montserrat SemiBold"/>
                <a:ea typeface="Montserrat SemiBold"/>
                <a:cs typeface="Montserrat SemiBold"/>
                <a:sym typeface="Montserrat SemiBold"/>
              </a:rPr>
              <a:t> </a:t>
            </a:r>
            <a:endParaRPr b="0" i="0" sz="3000" u="none" cap="none" strike="noStrike">
              <a:solidFill>
                <a:srgbClr val="89BCA1"/>
              </a:solidFill>
              <a:latin typeface="Montserrat SemiBold"/>
              <a:ea typeface="Montserrat SemiBold"/>
              <a:cs typeface="Montserrat SemiBold"/>
              <a:sym typeface="Montserrat SemiBold"/>
            </a:endParaRPr>
          </a:p>
        </p:txBody>
      </p:sp>
      <p:pic>
        <p:nvPicPr>
          <p:cNvPr descr="Person holding hand" id="389" name="Google Shape;389;p61"/>
          <p:cNvPicPr preferRelativeResize="0"/>
          <p:nvPr/>
        </p:nvPicPr>
        <p:blipFill rotWithShape="1">
          <a:blip r:embed="rId4">
            <a:alphaModFix/>
          </a:blip>
          <a:srcRect b="0" l="0" r="0" t="0"/>
          <a:stretch/>
        </p:blipFill>
        <p:spPr>
          <a:xfrm>
            <a:off x="5217650" y="43050"/>
            <a:ext cx="3852600" cy="2571180"/>
          </a:xfrm>
          <a:prstGeom prst="rect">
            <a:avLst/>
          </a:prstGeom>
          <a:noFill/>
          <a:ln>
            <a:noFill/>
          </a:ln>
        </p:spPr>
      </p:pic>
      <p:sp>
        <p:nvSpPr>
          <p:cNvPr id="390" name="Google Shape;390;p61"/>
          <p:cNvSpPr txBox="1"/>
          <p:nvPr/>
        </p:nvSpPr>
        <p:spPr>
          <a:xfrm>
            <a:off x="1167100" y="1084475"/>
            <a:ext cx="5949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Montserrat"/>
              <a:ea typeface="Montserrat"/>
              <a:cs typeface="Montserrat"/>
              <a:sym typeface="Montserrat"/>
            </a:endParaRPr>
          </a:p>
        </p:txBody>
      </p:sp>
      <p:sp>
        <p:nvSpPr>
          <p:cNvPr id="391" name="Google Shape;391;p61"/>
          <p:cNvSpPr txBox="1"/>
          <p:nvPr/>
        </p:nvSpPr>
        <p:spPr>
          <a:xfrm>
            <a:off x="258200" y="898575"/>
            <a:ext cx="5061000" cy="2693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s" sz="2800">
                <a:solidFill>
                  <a:srgbClr val="016881"/>
                </a:solidFill>
                <a:latin typeface="Montserrat SemiBold"/>
                <a:ea typeface="Montserrat SemiBold"/>
                <a:cs typeface="Montserrat SemiBold"/>
                <a:sym typeface="Montserrat SemiBold"/>
              </a:rPr>
              <a:t>Compassion </a:t>
            </a:r>
            <a:endParaRPr b="1" sz="2800">
              <a:solidFill>
                <a:srgbClr val="016881"/>
              </a:solidFill>
              <a:latin typeface="Montserrat SemiBold"/>
              <a:ea typeface="Montserrat SemiBold"/>
              <a:cs typeface="Montserrat SemiBold"/>
              <a:sym typeface="Montserrat SemiBold"/>
            </a:endParaRPr>
          </a:p>
          <a:p>
            <a:pPr indent="0" lvl="0" marL="0" rtl="0" algn="l">
              <a:spcBef>
                <a:spcPts val="0"/>
              </a:spcBef>
              <a:spcAft>
                <a:spcPts val="0"/>
              </a:spcAft>
              <a:buNone/>
            </a:pPr>
            <a:r>
              <a:t/>
            </a:r>
            <a:endParaRPr>
              <a:latin typeface="Montserrat"/>
              <a:ea typeface="Montserrat"/>
              <a:cs typeface="Montserrat"/>
              <a:sym typeface="Montserrat"/>
            </a:endParaRPr>
          </a:p>
          <a:p>
            <a:pPr indent="0" lvl="0" marL="0" rtl="0" algn="l">
              <a:spcBef>
                <a:spcPts val="0"/>
              </a:spcBef>
              <a:spcAft>
                <a:spcPts val="0"/>
              </a:spcAft>
              <a:buNone/>
            </a:pPr>
            <a:r>
              <a:t/>
            </a:r>
            <a:endParaRPr>
              <a:latin typeface="Montserrat"/>
              <a:ea typeface="Montserrat"/>
              <a:cs typeface="Montserrat"/>
              <a:sym typeface="Montserrat"/>
            </a:endParaRPr>
          </a:p>
          <a:p>
            <a:pPr indent="0" lvl="0" marL="0" rtl="0" algn="ctr">
              <a:lnSpc>
                <a:spcPct val="150000"/>
              </a:lnSpc>
              <a:spcBef>
                <a:spcPts val="0"/>
              </a:spcBef>
              <a:spcAft>
                <a:spcPts val="0"/>
              </a:spcAft>
              <a:buClr>
                <a:srgbClr val="000000"/>
              </a:buClr>
              <a:buFont typeface="Arial"/>
              <a:buNone/>
            </a:pPr>
            <a:r>
              <a:rPr b="1" lang="es" sz="1800">
                <a:solidFill>
                  <a:srgbClr val="016881"/>
                </a:solidFill>
                <a:latin typeface="Montserrat SemiBold"/>
                <a:ea typeface="Montserrat SemiBold"/>
                <a:cs typeface="Montserrat SemiBold"/>
                <a:sym typeface="Montserrat SemiBold"/>
              </a:rPr>
              <a:t>Mentalidad social porque no sólo se focaliza en uno mismo sino también en las interacciones</a:t>
            </a:r>
            <a:endParaRPr sz="1050"/>
          </a:p>
          <a:p>
            <a:pPr indent="0" lvl="0" marL="0" rtl="0" algn="l">
              <a:spcBef>
                <a:spcPts val="0"/>
              </a:spcBef>
              <a:spcAft>
                <a:spcPts val="0"/>
              </a:spcAft>
              <a:buClr>
                <a:srgbClr val="000000"/>
              </a:buClr>
              <a:buFont typeface="Arial"/>
              <a:buNone/>
            </a:pPr>
            <a:r>
              <a:t/>
            </a:r>
            <a:endParaRPr sz="1200">
              <a:solidFill>
                <a:srgbClr val="7F7F7F"/>
              </a:solidFill>
              <a:latin typeface="Candara"/>
              <a:ea typeface="Candara"/>
              <a:cs typeface="Candara"/>
              <a:sym typeface="Candara"/>
            </a:endParaRPr>
          </a:p>
          <a:p>
            <a:pPr indent="0" lvl="0" marL="0" rtl="0" algn="l">
              <a:spcBef>
                <a:spcPts val="0"/>
              </a:spcBef>
              <a:spcAft>
                <a:spcPts val="0"/>
              </a:spcAft>
              <a:buNone/>
            </a:pPr>
            <a:r>
              <a:t/>
            </a:r>
            <a:endParaRPr>
              <a:latin typeface="Montserrat"/>
              <a:ea typeface="Montserrat"/>
              <a:cs typeface="Montserrat"/>
              <a:sym typeface="Montserrat"/>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5" name="Shape 395"/>
        <p:cNvGrpSpPr/>
        <p:nvPr/>
      </p:nvGrpSpPr>
      <p:grpSpPr>
        <a:xfrm>
          <a:off x="0" y="0"/>
          <a:ext cx="0" cy="0"/>
          <a:chOff x="0" y="0"/>
          <a:chExt cx="0" cy="0"/>
        </a:xfrm>
      </p:grpSpPr>
      <p:sp>
        <p:nvSpPr>
          <p:cNvPr id="396" name="Google Shape;396;p62"/>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90000"/>
              </a:lnSpc>
              <a:spcBef>
                <a:spcPts val="0"/>
              </a:spcBef>
              <a:spcAft>
                <a:spcPts val="0"/>
              </a:spcAft>
              <a:buSzPct val="70707"/>
              <a:buNone/>
            </a:pPr>
            <a:r>
              <a:t/>
            </a:r>
            <a:endParaRPr/>
          </a:p>
        </p:txBody>
      </p:sp>
      <p:sp>
        <p:nvSpPr>
          <p:cNvPr id="397" name="Google Shape;397;p62"/>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0" lvl="0" marL="0" rtl="0" algn="l">
              <a:lnSpc>
                <a:spcPct val="90000"/>
              </a:lnSpc>
              <a:spcBef>
                <a:spcPts val="0"/>
              </a:spcBef>
              <a:spcAft>
                <a:spcPts val="1200"/>
              </a:spcAft>
              <a:buSzPts val="1800"/>
              <a:buNone/>
            </a:pPr>
            <a:r>
              <a:t/>
            </a:r>
            <a:endParaRPr/>
          </a:p>
        </p:txBody>
      </p:sp>
      <p:pic>
        <p:nvPicPr>
          <p:cNvPr id="398" name="Google Shape;398;p62"/>
          <p:cNvPicPr preferRelativeResize="0"/>
          <p:nvPr/>
        </p:nvPicPr>
        <p:blipFill rotWithShape="1">
          <a:blip r:embed="rId3">
            <a:alphaModFix/>
          </a:blip>
          <a:srcRect b="0" l="0" r="0" t="0"/>
          <a:stretch/>
        </p:blipFill>
        <p:spPr>
          <a:xfrm>
            <a:off x="1" y="2"/>
            <a:ext cx="9155876" cy="5143501"/>
          </a:xfrm>
          <a:prstGeom prst="rect">
            <a:avLst/>
          </a:prstGeom>
          <a:noFill/>
          <a:ln>
            <a:noFill/>
          </a:ln>
        </p:spPr>
      </p:pic>
      <p:sp>
        <p:nvSpPr>
          <p:cNvPr id="399" name="Google Shape;399;p62"/>
          <p:cNvSpPr txBox="1"/>
          <p:nvPr/>
        </p:nvSpPr>
        <p:spPr>
          <a:xfrm>
            <a:off x="56132" y="115352"/>
            <a:ext cx="9292200" cy="31401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None/>
            </a:pPr>
            <a:r>
              <a:rPr b="1" i="0" lang="es" sz="1800" u="none" cap="none" strike="noStrike">
                <a:solidFill>
                  <a:srgbClr val="016881"/>
                </a:solidFill>
                <a:latin typeface="Montserrat"/>
                <a:ea typeface="Montserrat"/>
                <a:cs typeface="Montserrat"/>
                <a:sym typeface="Montserrat"/>
              </a:rPr>
              <a:t>Las mentalidades sociales y sus Motivaciones </a:t>
            </a:r>
            <a:endParaRPr b="1" i="0" sz="1050" u="none" cap="none" strike="noStrike">
              <a:solidFill>
                <a:srgbClr val="000000"/>
              </a:solidFill>
            </a:endParaRPr>
          </a:p>
          <a:p>
            <a:pPr indent="0" lvl="0" marL="0" marR="0" rtl="0" algn="ctr">
              <a:lnSpc>
                <a:spcPct val="100000"/>
              </a:lnSpc>
              <a:spcBef>
                <a:spcPts val="0"/>
              </a:spcBef>
              <a:spcAft>
                <a:spcPts val="0"/>
              </a:spcAft>
              <a:buNone/>
            </a:pPr>
            <a:r>
              <a:t/>
            </a:r>
            <a:endParaRPr b="0" i="0" sz="1200" u="none" cap="none" strike="noStrike">
              <a:solidFill>
                <a:srgbClr val="016881"/>
              </a:solidFill>
              <a:latin typeface="Montserrat SemiBold"/>
              <a:ea typeface="Montserrat SemiBold"/>
              <a:cs typeface="Montserrat SemiBold"/>
              <a:sym typeface="Montserrat SemiBold"/>
            </a:endParaRPr>
          </a:p>
          <a:p>
            <a:pPr indent="0" lvl="0" marL="0" marR="0" rtl="0" algn="ctr">
              <a:lnSpc>
                <a:spcPct val="100000"/>
              </a:lnSpc>
              <a:spcBef>
                <a:spcPts val="0"/>
              </a:spcBef>
              <a:spcAft>
                <a:spcPts val="0"/>
              </a:spcAft>
              <a:buNone/>
            </a:pPr>
            <a:r>
              <a:t/>
            </a:r>
            <a:endParaRPr b="0" i="0" sz="1800" u="none" cap="none" strike="noStrike">
              <a:solidFill>
                <a:srgbClr val="016881"/>
              </a:solidFill>
              <a:latin typeface="Montserrat SemiBold"/>
              <a:ea typeface="Montserrat SemiBold"/>
              <a:cs typeface="Montserrat SemiBold"/>
              <a:sym typeface="Montserrat SemiBold"/>
            </a:endParaRPr>
          </a:p>
          <a:p>
            <a:pPr indent="0" lvl="0" marL="0" marR="0" rtl="0" algn="ctr">
              <a:lnSpc>
                <a:spcPct val="100000"/>
              </a:lnSpc>
              <a:spcBef>
                <a:spcPts val="0"/>
              </a:spcBef>
              <a:spcAft>
                <a:spcPts val="0"/>
              </a:spcAft>
              <a:buNone/>
            </a:pPr>
            <a:r>
              <a:rPr b="0" i="0" lang="es" sz="1800" u="none" cap="none" strike="noStrike">
                <a:solidFill>
                  <a:srgbClr val="016881"/>
                </a:solidFill>
                <a:latin typeface="Montserrat SemiBold"/>
                <a:ea typeface="Montserrat SemiBold"/>
                <a:cs typeface="Montserrat SemiBold"/>
                <a:sym typeface="Montserrat SemiBold"/>
              </a:rPr>
              <a:t>Están constantemente moldeadas por nuestras interacciones y contextos</a:t>
            </a:r>
            <a:endParaRPr b="0" i="0" sz="105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None/>
            </a:pPr>
            <a:r>
              <a:t/>
            </a:r>
            <a:endParaRPr b="0" i="0" sz="1800" u="none" cap="none" strike="noStrike">
              <a:solidFill>
                <a:srgbClr val="016881"/>
              </a:solidFill>
              <a:latin typeface="Montserrat SemiBold"/>
              <a:ea typeface="Montserrat SemiBold"/>
              <a:cs typeface="Montserrat SemiBold"/>
              <a:sym typeface="Montserrat SemiBold"/>
            </a:endParaRPr>
          </a:p>
          <a:p>
            <a:pPr indent="0" lvl="0" marL="0" marR="0" rtl="0" algn="ctr">
              <a:lnSpc>
                <a:spcPct val="100000"/>
              </a:lnSpc>
              <a:spcBef>
                <a:spcPts val="0"/>
              </a:spcBef>
              <a:spcAft>
                <a:spcPts val="0"/>
              </a:spcAft>
              <a:buNone/>
            </a:pPr>
            <a:r>
              <a:t/>
            </a:r>
            <a:endParaRPr b="0" i="0" sz="1800" u="none" cap="none" strike="noStrike">
              <a:solidFill>
                <a:srgbClr val="016881"/>
              </a:solidFill>
              <a:latin typeface="Montserrat SemiBold"/>
              <a:ea typeface="Montserrat SemiBold"/>
              <a:cs typeface="Montserrat SemiBold"/>
              <a:sym typeface="Montserrat SemiBold"/>
            </a:endParaRPr>
          </a:p>
          <a:p>
            <a:pPr indent="0" lvl="0" marL="0" marR="0" rtl="0" algn="ctr">
              <a:lnSpc>
                <a:spcPct val="100000"/>
              </a:lnSpc>
              <a:spcBef>
                <a:spcPts val="0"/>
              </a:spcBef>
              <a:spcAft>
                <a:spcPts val="0"/>
              </a:spcAft>
              <a:buNone/>
            </a:pPr>
            <a:r>
              <a:rPr b="0" i="0" lang="es" sz="1800" u="none" cap="none" strike="noStrike">
                <a:solidFill>
                  <a:srgbClr val="016881"/>
                </a:solidFill>
                <a:latin typeface="Montserrat SemiBold"/>
                <a:ea typeface="Montserrat SemiBold"/>
                <a:cs typeface="Montserrat SemiBold"/>
                <a:sym typeface="Montserrat SemiBold"/>
              </a:rPr>
              <a:t>Por eso llamamos a la </a:t>
            </a:r>
            <a:r>
              <a:rPr lang="es" sz="1800">
                <a:solidFill>
                  <a:srgbClr val="016881"/>
                </a:solidFill>
                <a:latin typeface="Montserrat SemiBold"/>
                <a:ea typeface="Montserrat SemiBold"/>
                <a:cs typeface="Montserrat SemiBold"/>
                <a:sym typeface="Montserrat SemiBold"/>
              </a:rPr>
              <a:t>COMPASIÓN</a:t>
            </a:r>
            <a:r>
              <a:rPr b="0" i="0" lang="es" sz="1800" u="none" cap="none" strike="noStrike">
                <a:solidFill>
                  <a:srgbClr val="016881"/>
                </a:solidFill>
                <a:latin typeface="Montserrat SemiBold"/>
                <a:ea typeface="Montserrat SemiBold"/>
                <a:cs typeface="Montserrat SemiBold"/>
                <a:sym typeface="Montserrat SemiBold"/>
              </a:rPr>
              <a:t> una mentalidad social porque no solamente </a:t>
            </a:r>
            <a:r>
              <a:rPr lang="es" sz="1800">
                <a:solidFill>
                  <a:srgbClr val="016881"/>
                </a:solidFill>
                <a:latin typeface="Montserrat SemiBold"/>
                <a:ea typeface="Montserrat SemiBold"/>
                <a:cs typeface="Montserrat SemiBold"/>
                <a:sym typeface="Montserrat SemiBold"/>
              </a:rPr>
              <a:t>está</a:t>
            </a:r>
            <a:r>
              <a:rPr b="0" i="0" lang="es" sz="1800" u="none" cap="none" strike="noStrike">
                <a:solidFill>
                  <a:srgbClr val="016881"/>
                </a:solidFill>
                <a:latin typeface="Montserrat SemiBold"/>
                <a:ea typeface="Montserrat SemiBold"/>
                <a:cs typeface="Montserrat SemiBold"/>
                <a:sym typeface="Montserrat SemiBold"/>
              </a:rPr>
              <a:t> focalizada en MI cuidado </a:t>
            </a:r>
            <a:endParaRPr b="0" i="0" sz="105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None/>
            </a:pPr>
            <a:r>
              <a:rPr b="0" i="0" lang="es" sz="1800" u="none" cap="none" strike="noStrike">
                <a:solidFill>
                  <a:srgbClr val="016881"/>
                </a:solidFill>
                <a:latin typeface="Montserrat SemiBold"/>
                <a:ea typeface="Montserrat SemiBold"/>
                <a:cs typeface="Montserrat SemiBold"/>
                <a:sym typeface="Montserrat SemiBold"/>
              </a:rPr>
              <a:t>sino que también se focaliza en la interacción CON los otros.</a:t>
            </a:r>
            <a:endParaRPr b="0" i="0" sz="105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None/>
            </a:pPr>
            <a:r>
              <a:t/>
            </a:r>
            <a:endParaRPr b="0" i="0" sz="1200" u="none" cap="none" strike="noStrike">
              <a:solidFill>
                <a:srgbClr val="016881"/>
              </a:solidFill>
              <a:latin typeface="Montserrat SemiBold"/>
              <a:ea typeface="Montserrat SemiBold"/>
              <a:cs typeface="Montserrat SemiBold"/>
              <a:sym typeface="Montserrat SemiBold"/>
            </a:endParaRPr>
          </a:p>
          <a:p>
            <a:pPr indent="0" lvl="0" marL="0" marR="0" rtl="0" algn="ctr">
              <a:lnSpc>
                <a:spcPct val="100000"/>
              </a:lnSpc>
              <a:spcBef>
                <a:spcPts val="0"/>
              </a:spcBef>
              <a:spcAft>
                <a:spcPts val="0"/>
              </a:spcAft>
              <a:buNone/>
            </a:pPr>
            <a:r>
              <a:t/>
            </a:r>
            <a:endParaRPr b="0" i="0" sz="1200" u="none" cap="none" strike="noStrike">
              <a:solidFill>
                <a:srgbClr val="016881"/>
              </a:solidFill>
              <a:latin typeface="Montserrat SemiBold"/>
              <a:ea typeface="Montserrat SemiBold"/>
              <a:cs typeface="Montserrat SemiBold"/>
              <a:sym typeface="Montserrat SemiBold"/>
            </a:endParaRPr>
          </a:p>
          <a:p>
            <a:pPr indent="0" lvl="0" marL="0" marR="0" rtl="0" algn="ctr">
              <a:lnSpc>
                <a:spcPct val="100000"/>
              </a:lnSpc>
              <a:spcBef>
                <a:spcPts val="0"/>
              </a:spcBef>
              <a:spcAft>
                <a:spcPts val="0"/>
              </a:spcAft>
              <a:buNone/>
            </a:pPr>
            <a:r>
              <a:rPr b="0" i="0" lang="es" sz="1200" u="none" cap="none" strike="noStrike">
                <a:solidFill>
                  <a:srgbClr val="016881"/>
                </a:solidFill>
                <a:latin typeface="Montserrat SemiBold"/>
                <a:ea typeface="Montserrat SemiBold"/>
                <a:cs typeface="Montserrat SemiBold"/>
                <a:sym typeface="Montserrat SemiBold"/>
              </a:rPr>
              <a:t> </a:t>
            </a:r>
            <a:endParaRPr b="0" i="0" sz="1200" u="none" cap="none" strike="noStrike">
              <a:solidFill>
                <a:srgbClr val="016881"/>
              </a:solidFill>
              <a:latin typeface="Montserrat SemiBold"/>
              <a:ea typeface="Montserrat SemiBold"/>
              <a:cs typeface="Montserrat SemiBold"/>
              <a:sym typeface="Montserrat SemiBold"/>
            </a:endParaRPr>
          </a:p>
        </p:txBody>
      </p:sp>
      <p:sp>
        <p:nvSpPr>
          <p:cNvPr id="400" name="Google Shape;400;p62"/>
          <p:cNvSpPr txBox="1"/>
          <p:nvPr/>
        </p:nvSpPr>
        <p:spPr>
          <a:xfrm>
            <a:off x="311700" y="2753203"/>
            <a:ext cx="8520600" cy="17856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None/>
            </a:pPr>
            <a:r>
              <a:rPr b="0" i="0" lang="es" sz="1400" u="none" cap="none" strike="noStrike">
                <a:solidFill>
                  <a:srgbClr val="016881"/>
                </a:solidFill>
                <a:latin typeface="Montserrat Medium"/>
                <a:ea typeface="Montserrat Medium"/>
                <a:cs typeface="Montserrat Medium"/>
                <a:sym typeface="Montserrat Medium"/>
              </a:rPr>
              <a:t>Lo que CFT trata de hacer es </a:t>
            </a:r>
            <a:r>
              <a:rPr lang="es">
                <a:solidFill>
                  <a:srgbClr val="016881"/>
                </a:solidFill>
                <a:latin typeface="Montserrat Medium"/>
                <a:ea typeface="Montserrat Medium"/>
                <a:cs typeface="Montserrat Medium"/>
                <a:sym typeface="Montserrat Medium"/>
              </a:rPr>
              <a:t>modificar en</a:t>
            </a:r>
            <a:r>
              <a:rPr b="0" i="0" lang="es" sz="1400" u="none" cap="none" strike="noStrike">
                <a:solidFill>
                  <a:srgbClr val="016881"/>
                </a:solidFill>
                <a:latin typeface="Montserrat Medium"/>
                <a:ea typeface="Montserrat Medium"/>
                <a:cs typeface="Montserrat Medium"/>
                <a:sym typeface="Montserrat Medium"/>
              </a:rPr>
              <a:t> las personas de las estrategias motivacionales competitivas para vivir y adoptar estrategias solidarias y compasivas con ellos mismos y con los demás. </a:t>
            </a:r>
            <a:endParaRPr b="0" i="0" sz="105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None/>
            </a:pPr>
            <a:r>
              <a:t/>
            </a:r>
            <a:endParaRPr b="1" i="0" sz="1400" u="none" cap="none" strike="noStrike">
              <a:solidFill>
                <a:srgbClr val="016881"/>
              </a:solidFill>
              <a:latin typeface="Montserrat Medium"/>
              <a:ea typeface="Montserrat Medium"/>
              <a:cs typeface="Montserrat Medium"/>
              <a:sym typeface="Montserrat Medium"/>
            </a:endParaRPr>
          </a:p>
          <a:p>
            <a:pPr indent="0" lvl="0" marL="0" marR="0" rtl="0" algn="ctr">
              <a:lnSpc>
                <a:spcPct val="100000"/>
              </a:lnSpc>
              <a:spcBef>
                <a:spcPts val="0"/>
              </a:spcBef>
              <a:spcAft>
                <a:spcPts val="0"/>
              </a:spcAft>
              <a:buNone/>
            </a:pPr>
            <a:r>
              <a:rPr b="1" i="0" lang="es" sz="1400" u="none" cap="none" strike="noStrike">
                <a:solidFill>
                  <a:srgbClr val="016881"/>
                </a:solidFill>
                <a:latin typeface="Montserrat Medium"/>
                <a:ea typeface="Montserrat Medium"/>
                <a:cs typeface="Montserrat Medium"/>
                <a:sym typeface="Montserrat Medium"/>
              </a:rPr>
              <a:t>Por lo general, cuidar a los demás no es un problema, pero el problema es la capacidad de recibir atención y ser compasivo con uno mismo</a:t>
            </a:r>
            <a:endParaRPr b="1" i="0" sz="1400" u="none" cap="none" strike="noStrike">
              <a:solidFill>
                <a:srgbClr val="016881"/>
              </a:solidFill>
              <a:latin typeface="Montserrat Medium"/>
              <a:ea typeface="Montserrat Medium"/>
              <a:cs typeface="Montserrat Medium"/>
              <a:sym typeface="Montserrat Medium"/>
            </a:endParaRPr>
          </a:p>
          <a:p>
            <a:pPr indent="0" lvl="0" marL="0" marR="0" rtl="0" algn="ctr">
              <a:lnSpc>
                <a:spcPct val="100000"/>
              </a:lnSpc>
              <a:spcBef>
                <a:spcPts val="0"/>
              </a:spcBef>
              <a:spcAft>
                <a:spcPts val="0"/>
              </a:spcAft>
              <a:buNone/>
            </a:pPr>
            <a:r>
              <a:t/>
            </a:r>
            <a:endParaRPr b="0" i="0" sz="2000" u="none" cap="none" strike="noStrike">
              <a:solidFill>
                <a:srgbClr val="016881"/>
              </a:solidFill>
              <a:latin typeface="Montserrat Medium"/>
              <a:ea typeface="Montserrat Medium"/>
              <a:cs typeface="Montserrat Medium"/>
              <a:sym typeface="Montserrat Medium"/>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4" name="Shape 404"/>
        <p:cNvGrpSpPr/>
        <p:nvPr/>
      </p:nvGrpSpPr>
      <p:grpSpPr>
        <a:xfrm>
          <a:off x="0" y="0"/>
          <a:ext cx="0" cy="0"/>
          <a:chOff x="0" y="0"/>
          <a:chExt cx="0" cy="0"/>
        </a:xfrm>
      </p:grpSpPr>
      <p:sp>
        <p:nvSpPr>
          <p:cNvPr id="405" name="Google Shape;405;p6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90000"/>
              </a:lnSpc>
              <a:spcBef>
                <a:spcPts val="0"/>
              </a:spcBef>
              <a:spcAft>
                <a:spcPts val="0"/>
              </a:spcAft>
              <a:buSzPct val="70707"/>
              <a:buNone/>
            </a:pPr>
            <a:r>
              <a:t/>
            </a:r>
            <a:endParaRPr/>
          </a:p>
        </p:txBody>
      </p:sp>
      <p:sp>
        <p:nvSpPr>
          <p:cNvPr id="406" name="Google Shape;406;p6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0" lvl="0" marL="0" rtl="0" algn="l">
              <a:lnSpc>
                <a:spcPct val="90000"/>
              </a:lnSpc>
              <a:spcBef>
                <a:spcPts val="0"/>
              </a:spcBef>
              <a:spcAft>
                <a:spcPts val="1200"/>
              </a:spcAft>
              <a:buSzPts val="1800"/>
              <a:buNone/>
            </a:pPr>
            <a:r>
              <a:t/>
            </a:r>
            <a:endParaRPr/>
          </a:p>
        </p:txBody>
      </p:sp>
      <p:pic>
        <p:nvPicPr>
          <p:cNvPr id="407" name="Google Shape;407;p63"/>
          <p:cNvPicPr preferRelativeResize="0"/>
          <p:nvPr/>
        </p:nvPicPr>
        <p:blipFill rotWithShape="1">
          <a:blip r:embed="rId3">
            <a:alphaModFix/>
          </a:blip>
          <a:srcRect b="0" l="0" r="0" t="0"/>
          <a:stretch/>
        </p:blipFill>
        <p:spPr>
          <a:xfrm>
            <a:off x="1" y="2"/>
            <a:ext cx="9155876" cy="5143501"/>
          </a:xfrm>
          <a:prstGeom prst="rect">
            <a:avLst/>
          </a:prstGeom>
          <a:noFill/>
          <a:ln>
            <a:noFill/>
          </a:ln>
        </p:spPr>
      </p:pic>
      <p:sp>
        <p:nvSpPr>
          <p:cNvPr id="408" name="Google Shape;408;p63"/>
          <p:cNvSpPr txBox="1"/>
          <p:nvPr/>
        </p:nvSpPr>
        <p:spPr>
          <a:xfrm>
            <a:off x="-11876" y="306430"/>
            <a:ext cx="9156000" cy="2862900"/>
          </a:xfrm>
          <a:prstGeom prst="rect">
            <a:avLst/>
          </a:prstGeom>
          <a:noFill/>
          <a:ln>
            <a:noFill/>
          </a:ln>
        </p:spPr>
        <p:txBody>
          <a:bodyPr anchorCtr="0" anchor="t" bIns="91425" lIns="91425" spcFirstLastPara="1" rIns="91425" wrap="square" tIns="91425">
            <a:spAutoFit/>
          </a:bodyPr>
          <a:lstStyle/>
          <a:p>
            <a:pPr indent="0" lvl="0" marL="0" marR="0" rtl="0" algn="just">
              <a:lnSpc>
                <a:spcPct val="100000"/>
              </a:lnSpc>
              <a:spcBef>
                <a:spcPts val="0"/>
              </a:spcBef>
              <a:spcAft>
                <a:spcPts val="0"/>
              </a:spcAft>
              <a:buNone/>
            </a:pPr>
            <a:r>
              <a:rPr b="0" i="0" lang="es" sz="1800" u="none" cap="none" strike="noStrike">
                <a:solidFill>
                  <a:srgbClr val="016881"/>
                </a:solidFill>
                <a:latin typeface="Montserrat Medium"/>
                <a:ea typeface="Montserrat Medium"/>
                <a:cs typeface="Montserrat Medium"/>
                <a:sym typeface="Montserrat Medium"/>
              </a:rPr>
              <a:t>Estamos diseñados biológicamente con todo un conjunto de motivaciones y mentalidades sociales potenciales que organizan nuestras mentes y cuerpos. </a:t>
            </a:r>
            <a:endParaRPr b="0" i="0" sz="105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None/>
            </a:pPr>
            <a:r>
              <a:t/>
            </a:r>
            <a:endParaRPr b="0" i="0" sz="1800" u="none" cap="none" strike="noStrike">
              <a:solidFill>
                <a:srgbClr val="016881"/>
              </a:solidFill>
              <a:latin typeface="Montserrat Medium"/>
              <a:ea typeface="Montserrat Medium"/>
              <a:cs typeface="Montserrat Medium"/>
              <a:sym typeface="Montserrat Medium"/>
            </a:endParaRPr>
          </a:p>
          <a:p>
            <a:pPr indent="0" lvl="0" marL="0" marR="0" rtl="0" algn="just">
              <a:lnSpc>
                <a:spcPct val="100000"/>
              </a:lnSpc>
              <a:spcBef>
                <a:spcPts val="0"/>
              </a:spcBef>
              <a:spcAft>
                <a:spcPts val="0"/>
              </a:spcAft>
              <a:buNone/>
            </a:pPr>
            <a:r>
              <a:rPr b="0" i="0" lang="es" sz="1800" u="none" cap="none" strike="noStrike">
                <a:solidFill>
                  <a:srgbClr val="016881"/>
                </a:solidFill>
                <a:latin typeface="Montserrat Medium"/>
                <a:ea typeface="Montserrat Medium"/>
                <a:cs typeface="Montserrat Medium"/>
                <a:sym typeface="Montserrat Medium"/>
              </a:rPr>
              <a:t>Creemos que están bajo nuestro control, pero en realidad han sido diseñados y han evolucionado para ser sensibles a los contextos y nichos sociales en los que crecemos y tenemos que funcionar. </a:t>
            </a:r>
            <a:endParaRPr b="0" i="0" sz="105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None/>
            </a:pPr>
            <a:r>
              <a:t/>
            </a:r>
            <a:endParaRPr b="0" i="0" sz="1800" u="none" cap="none" strike="noStrike">
              <a:solidFill>
                <a:srgbClr val="016881"/>
              </a:solidFill>
              <a:latin typeface="Montserrat Medium"/>
              <a:ea typeface="Montserrat Medium"/>
              <a:cs typeface="Montserrat Medium"/>
              <a:sym typeface="Montserrat Medium"/>
            </a:endParaRPr>
          </a:p>
          <a:p>
            <a:pPr indent="0" lvl="0" marL="0" marR="0" rtl="0" algn="just">
              <a:lnSpc>
                <a:spcPct val="100000"/>
              </a:lnSpc>
              <a:spcBef>
                <a:spcPts val="0"/>
              </a:spcBef>
              <a:spcAft>
                <a:spcPts val="0"/>
              </a:spcAft>
              <a:buNone/>
            </a:pPr>
            <a:r>
              <a:rPr b="0" i="0" lang="es" sz="1800" u="none" cap="none" strike="noStrike">
                <a:solidFill>
                  <a:srgbClr val="016881"/>
                </a:solidFill>
                <a:latin typeface="Montserrat Medium"/>
                <a:ea typeface="Montserrat Medium"/>
                <a:cs typeface="Montserrat Medium"/>
                <a:sym typeface="Montserrat Medium"/>
              </a:rPr>
              <a:t>Si bien estamos programados para cuidar y compartir, también lo estamos para ser una especie mucho más desagradable. </a:t>
            </a:r>
            <a:endParaRPr b="0" i="0" sz="105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None/>
            </a:pPr>
            <a:r>
              <a:t/>
            </a:r>
            <a:endParaRPr b="0" i="0" sz="1200" u="none" cap="none" strike="noStrike">
              <a:solidFill>
                <a:srgbClr val="016881"/>
              </a:solidFill>
              <a:latin typeface="Montserrat Medium"/>
              <a:ea typeface="Montserrat Medium"/>
              <a:cs typeface="Montserrat Medium"/>
              <a:sym typeface="Montserrat Medium"/>
            </a:endParaRPr>
          </a:p>
        </p:txBody>
      </p:sp>
      <p:pic>
        <p:nvPicPr>
          <p:cNvPr id="409" name="Google Shape;409;p63"/>
          <p:cNvPicPr preferRelativeResize="0"/>
          <p:nvPr/>
        </p:nvPicPr>
        <p:blipFill rotWithShape="1">
          <a:blip r:embed="rId4">
            <a:alphaModFix/>
          </a:blip>
          <a:srcRect b="0" l="0" r="0" t="0"/>
          <a:stretch/>
        </p:blipFill>
        <p:spPr>
          <a:xfrm>
            <a:off x="5864773" y="3042899"/>
            <a:ext cx="2979404" cy="1679664"/>
          </a:xfrm>
          <a:prstGeom prst="rect">
            <a:avLst/>
          </a:prstGeom>
          <a:noFill/>
          <a:ln>
            <a:noFill/>
          </a:ln>
        </p:spPr>
      </p:pic>
      <p:pic>
        <p:nvPicPr>
          <p:cNvPr id="410" name="Google Shape;410;p63"/>
          <p:cNvPicPr preferRelativeResize="0"/>
          <p:nvPr/>
        </p:nvPicPr>
        <p:blipFill rotWithShape="1">
          <a:blip r:embed="rId5">
            <a:alphaModFix/>
          </a:blip>
          <a:srcRect b="0" l="0" r="0" t="0"/>
          <a:stretch/>
        </p:blipFill>
        <p:spPr>
          <a:xfrm>
            <a:off x="1" y="3048772"/>
            <a:ext cx="3470498" cy="1667918"/>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4" name="Shape 414"/>
        <p:cNvGrpSpPr/>
        <p:nvPr/>
      </p:nvGrpSpPr>
      <p:grpSpPr>
        <a:xfrm>
          <a:off x="0" y="0"/>
          <a:ext cx="0" cy="0"/>
          <a:chOff x="0" y="0"/>
          <a:chExt cx="0" cy="0"/>
        </a:xfrm>
      </p:grpSpPr>
      <p:sp>
        <p:nvSpPr>
          <p:cNvPr id="415" name="Google Shape;415;p6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90000"/>
              </a:lnSpc>
              <a:spcBef>
                <a:spcPts val="0"/>
              </a:spcBef>
              <a:spcAft>
                <a:spcPts val="0"/>
              </a:spcAft>
              <a:buSzPct val="70707"/>
              <a:buNone/>
            </a:pPr>
            <a:r>
              <a:t/>
            </a:r>
            <a:endParaRPr/>
          </a:p>
        </p:txBody>
      </p:sp>
      <p:sp>
        <p:nvSpPr>
          <p:cNvPr id="416" name="Google Shape;416;p64"/>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0" lvl="0" marL="0" rtl="0" algn="l">
              <a:lnSpc>
                <a:spcPct val="90000"/>
              </a:lnSpc>
              <a:spcBef>
                <a:spcPts val="0"/>
              </a:spcBef>
              <a:spcAft>
                <a:spcPts val="1200"/>
              </a:spcAft>
              <a:buSzPts val="1800"/>
              <a:buNone/>
            </a:pPr>
            <a:r>
              <a:t/>
            </a:r>
            <a:endParaRPr/>
          </a:p>
        </p:txBody>
      </p:sp>
      <p:pic>
        <p:nvPicPr>
          <p:cNvPr id="417" name="Google Shape;417;p64"/>
          <p:cNvPicPr preferRelativeResize="0"/>
          <p:nvPr/>
        </p:nvPicPr>
        <p:blipFill rotWithShape="1">
          <a:blip r:embed="rId3">
            <a:alphaModFix/>
          </a:blip>
          <a:srcRect b="0" l="0" r="0" t="0"/>
          <a:stretch/>
        </p:blipFill>
        <p:spPr>
          <a:xfrm>
            <a:off x="-5939" y="-50612"/>
            <a:ext cx="9155876" cy="5143501"/>
          </a:xfrm>
          <a:prstGeom prst="rect">
            <a:avLst/>
          </a:prstGeom>
          <a:noFill/>
          <a:ln>
            <a:noFill/>
          </a:ln>
        </p:spPr>
      </p:pic>
      <p:sp>
        <p:nvSpPr>
          <p:cNvPr id="418" name="Google Shape;418;p64"/>
          <p:cNvSpPr/>
          <p:nvPr/>
        </p:nvSpPr>
        <p:spPr>
          <a:xfrm>
            <a:off x="765810" y="1152476"/>
            <a:ext cx="6777900" cy="2315700"/>
          </a:xfrm>
          <a:prstGeom prst="rect">
            <a:avLst/>
          </a:prstGeom>
          <a:noFill/>
          <a:ln>
            <a:noFill/>
          </a:ln>
        </p:spPr>
        <p:txBody>
          <a:bodyPr anchorCtr="0" anchor="t" bIns="34275" lIns="68550" spcFirstLastPara="1" rIns="68550" wrap="square" tIns="34275">
            <a:noAutofit/>
          </a:bodyPr>
          <a:lstStyle/>
          <a:p>
            <a:pPr indent="0" lvl="0" marL="0" marR="0" rtl="0" algn="ctr">
              <a:lnSpc>
                <a:spcPct val="100000"/>
              </a:lnSpc>
              <a:spcBef>
                <a:spcPts val="0"/>
              </a:spcBef>
              <a:spcAft>
                <a:spcPts val="0"/>
              </a:spcAft>
              <a:buNone/>
            </a:pPr>
            <a:r>
              <a:rPr b="0" i="0" lang="es" sz="1800" u="none" cap="none" strike="noStrike">
                <a:solidFill>
                  <a:srgbClr val="016881"/>
                </a:solidFill>
                <a:latin typeface="Montserrat SemiBold"/>
                <a:ea typeface="Montserrat SemiBold"/>
                <a:cs typeface="Montserrat SemiBold"/>
                <a:sym typeface="Montserrat SemiBold"/>
              </a:rPr>
              <a:t>BREAK </a:t>
            </a:r>
            <a:endParaRPr b="0" i="0" sz="1050" u="none" cap="none" strike="noStrike">
              <a:solidFill>
                <a:srgbClr val="000000"/>
              </a:solidFill>
              <a:latin typeface="Arial"/>
              <a:ea typeface="Arial"/>
              <a:cs typeface="Arial"/>
              <a:sym typeface="Arial"/>
            </a:endParaRPr>
          </a:p>
        </p:txBody>
      </p:sp>
      <p:pic>
        <p:nvPicPr>
          <p:cNvPr id="419" name="Google Shape;419;p64"/>
          <p:cNvPicPr preferRelativeResize="0"/>
          <p:nvPr/>
        </p:nvPicPr>
        <p:blipFill rotWithShape="1">
          <a:blip r:embed="rId4">
            <a:alphaModFix/>
          </a:blip>
          <a:srcRect b="0" l="0" r="0" t="0"/>
          <a:stretch/>
        </p:blipFill>
        <p:spPr>
          <a:xfrm>
            <a:off x="2155492" y="0"/>
            <a:ext cx="4991959" cy="5143500"/>
          </a:xfrm>
          <a:prstGeom prst="rect">
            <a:avLst/>
          </a:prstGeom>
          <a:noFill/>
          <a:ln>
            <a:noFill/>
          </a:ln>
          <a:effectLst>
            <a:outerShdw blurRad="57150" rotWithShape="0" algn="bl" dir="5400000" dist="19050">
              <a:srgbClr val="000000">
                <a:alpha val="49800"/>
              </a:srgbClr>
            </a:outerShdw>
          </a:effectLst>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3" name="Shape 423"/>
        <p:cNvGrpSpPr/>
        <p:nvPr/>
      </p:nvGrpSpPr>
      <p:grpSpPr>
        <a:xfrm>
          <a:off x="0" y="0"/>
          <a:ext cx="0" cy="0"/>
          <a:chOff x="0" y="0"/>
          <a:chExt cx="0" cy="0"/>
        </a:xfrm>
      </p:grpSpPr>
      <p:sp>
        <p:nvSpPr>
          <p:cNvPr id="424" name="Google Shape;424;p6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90000"/>
              </a:lnSpc>
              <a:spcBef>
                <a:spcPts val="0"/>
              </a:spcBef>
              <a:spcAft>
                <a:spcPts val="0"/>
              </a:spcAft>
              <a:buSzPct val="70707"/>
              <a:buNone/>
            </a:pPr>
            <a:r>
              <a:t/>
            </a:r>
            <a:endParaRPr/>
          </a:p>
        </p:txBody>
      </p:sp>
      <p:sp>
        <p:nvSpPr>
          <p:cNvPr id="425" name="Google Shape;425;p65"/>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0" lvl="0" marL="0" rtl="0" algn="l">
              <a:lnSpc>
                <a:spcPct val="90000"/>
              </a:lnSpc>
              <a:spcBef>
                <a:spcPts val="0"/>
              </a:spcBef>
              <a:spcAft>
                <a:spcPts val="1200"/>
              </a:spcAft>
              <a:buSzPts val="1800"/>
              <a:buNone/>
            </a:pPr>
            <a:r>
              <a:t/>
            </a:r>
            <a:endParaRPr sz="1500">
              <a:solidFill>
                <a:srgbClr val="016881"/>
              </a:solidFill>
              <a:latin typeface="Arial"/>
              <a:ea typeface="Arial"/>
              <a:cs typeface="Arial"/>
              <a:sym typeface="Arial"/>
            </a:endParaRPr>
          </a:p>
        </p:txBody>
      </p:sp>
      <p:pic>
        <p:nvPicPr>
          <p:cNvPr id="426" name="Google Shape;426;p65"/>
          <p:cNvPicPr preferRelativeResize="0"/>
          <p:nvPr/>
        </p:nvPicPr>
        <p:blipFill rotWithShape="1">
          <a:blip r:embed="rId3">
            <a:alphaModFix/>
          </a:blip>
          <a:srcRect b="0" l="0" r="0" t="0"/>
          <a:stretch/>
        </p:blipFill>
        <p:spPr>
          <a:xfrm>
            <a:off x="-5939" y="-50612"/>
            <a:ext cx="9155876" cy="5143501"/>
          </a:xfrm>
          <a:prstGeom prst="rect">
            <a:avLst/>
          </a:prstGeom>
          <a:noFill/>
          <a:ln>
            <a:noFill/>
          </a:ln>
        </p:spPr>
      </p:pic>
      <p:sp>
        <p:nvSpPr>
          <p:cNvPr id="427" name="Google Shape;427;p65"/>
          <p:cNvSpPr/>
          <p:nvPr/>
        </p:nvSpPr>
        <p:spPr>
          <a:xfrm>
            <a:off x="1110405" y="1319300"/>
            <a:ext cx="3512700" cy="2315700"/>
          </a:xfrm>
          <a:prstGeom prst="rect">
            <a:avLst/>
          </a:prstGeom>
          <a:noFill/>
          <a:ln>
            <a:noFill/>
          </a:ln>
        </p:spPr>
        <p:txBody>
          <a:bodyPr anchorCtr="0" anchor="t" bIns="34275" lIns="68550" spcFirstLastPara="1" rIns="68550" wrap="square" tIns="34275">
            <a:noAutofit/>
          </a:bodyPr>
          <a:lstStyle/>
          <a:p>
            <a:pPr indent="0" lvl="0" marL="0" marR="0" rtl="0" algn="ctr">
              <a:lnSpc>
                <a:spcPct val="100000"/>
              </a:lnSpc>
              <a:spcBef>
                <a:spcPts val="0"/>
              </a:spcBef>
              <a:spcAft>
                <a:spcPts val="0"/>
              </a:spcAft>
              <a:buNone/>
            </a:pPr>
            <a:r>
              <a:rPr lang="es" sz="1500">
                <a:solidFill>
                  <a:srgbClr val="016881"/>
                </a:solidFill>
              </a:rPr>
              <a:t>PRÁCTICA DE LA MOTIVACIÓN COMPASIVA </a:t>
            </a:r>
            <a:endParaRPr sz="1500">
              <a:solidFill>
                <a:srgbClr val="016881"/>
              </a:solidFill>
            </a:endParaRPr>
          </a:p>
        </p:txBody>
      </p:sp>
      <p:pic>
        <p:nvPicPr>
          <p:cNvPr id="428" name="Google Shape;428;p65"/>
          <p:cNvPicPr preferRelativeResize="0"/>
          <p:nvPr/>
        </p:nvPicPr>
        <p:blipFill>
          <a:blip r:embed="rId4">
            <a:alphaModFix/>
          </a:blip>
          <a:stretch>
            <a:fillRect/>
          </a:stretch>
        </p:blipFill>
        <p:spPr>
          <a:xfrm>
            <a:off x="5720950" y="-50600"/>
            <a:ext cx="3429000" cy="5143500"/>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2" name="Shape 432"/>
        <p:cNvGrpSpPr/>
        <p:nvPr/>
      </p:nvGrpSpPr>
      <p:grpSpPr>
        <a:xfrm>
          <a:off x="0" y="0"/>
          <a:ext cx="0" cy="0"/>
          <a:chOff x="0" y="0"/>
          <a:chExt cx="0" cy="0"/>
        </a:xfrm>
      </p:grpSpPr>
      <p:sp>
        <p:nvSpPr>
          <p:cNvPr id="433" name="Google Shape;433;p6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90000"/>
              </a:lnSpc>
              <a:spcBef>
                <a:spcPts val="0"/>
              </a:spcBef>
              <a:spcAft>
                <a:spcPts val="0"/>
              </a:spcAft>
              <a:buSzPct val="70707"/>
              <a:buNone/>
            </a:pPr>
            <a:r>
              <a:t/>
            </a:r>
            <a:endParaRPr/>
          </a:p>
        </p:txBody>
      </p:sp>
      <p:sp>
        <p:nvSpPr>
          <p:cNvPr id="434" name="Google Shape;434;p66"/>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0" lvl="0" marL="0" rtl="0" algn="l">
              <a:lnSpc>
                <a:spcPct val="90000"/>
              </a:lnSpc>
              <a:spcBef>
                <a:spcPts val="0"/>
              </a:spcBef>
              <a:spcAft>
                <a:spcPts val="1200"/>
              </a:spcAft>
              <a:buSzPts val="1800"/>
              <a:buNone/>
            </a:pPr>
            <a:r>
              <a:t/>
            </a:r>
            <a:endParaRPr/>
          </a:p>
        </p:txBody>
      </p:sp>
      <p:pic>
        <p:nvPicPr>
          <p:cNvPr id="435" name="Google Shape;435;p66"/>
          <p:cNvPicPr preferRelativeResize="0"/>
          <p:nvPr/>
        </p:nvPicPr>
        <p:blipFill rotWithShape="1">
          <a:blip r:embed="rId3">
            <a:alphaModFix/>
          </a:blip>
          <a:srcRect b="0" l="0" r="0" t="0"/>
          <a:stretch/>
        </p:blipFill>
        <p:spPr>
          <a:xfrm>
            <a:off x="-5939" y="-50612"/>
            <a:ext cx="9155876" cy="5143501"/>
          </a:xfrm>
          <a:prstGeom prst="rect">
            <a:avLst/>
          </a:prstGeom>
          <a:noFill/>
          <a:ln>
            <a:noFill/>
          </a:ln>
        </p:spPr>
      </p:pic>
      <p:sp>
        <p:nvSpPr>
          <p:cNvPr id="436" name="Google Shape;436;p66"/>
          <p:cNvSpPr/>
          <p:nvPr/>
        </p:nvSpPr>
        <p:spPr>
          <a:xfrm>
            <a:off x="765810" y="1152476"/>
            <a:ext cx="6777900" cy="2315700"/>
          </a:xfrm>
          <a:prstGeom prst="rect">
            <a:avLst/>
          </a:prstGeom>
          <a:noFill/>
          <a:ln>
            <a:noFill/>
          </a:ln>
        </p:spPr>
        <p:txBody>
          <a:bodyPr anchorCtr="0" anchor="t" bIns="34275" lIns="68550" spcFirstLastPara="1" rIns="68550" wrap="square" tIns="34275">
            <a:noAutofit/>
          </a:bodyPr>
          <a:lstStyle/>
          <a:p>
            <a:pPr indent="0" lvl="0" marL="0" marR="0" rtl="0" algn="ctr">
              <a:lnSpc>
                <a:spcPct val="100000"/>
              </a:lnSpc>
              <a:spcBef>
                <a:spcPts val="0"/>
              </a:spcBef>
              <a:spcAft>
                <a:spcPts val="0"/>
              </a:spcAft>
              <a:buNone/>
            </a:pPr>
            <a:r>
              <a:t/>
            </a:r>
            <a:endParaRPr b="0" i="0" sz="1050" u="none" cap="none" strike="noStrike">
              <a:solidFill>
                <a:srgbClr val="000000"/>
              </a:solidFill>
              <a:latin typeface="Arial"/>
              <a:ea typeface="Arial"/>
              <a:cs typeface="Arial"/>
              <a:sym typeface="Arial"/>
            </a:endParaRPr>
          </a:p>
        </p:txBody>
      </p:sp>
      <p:sp>
        <p:nvSpPr>
          <p:cNvPr id="437" name="Google Shape;437;p66"/>
          <p:cNvSpPr txBox="1"/>
          <p:nvPr/>
        </p:nvSpPr>
        <p:spPr>
          <a:xfrm>
            <a:off x="311700" y="169300"/>
            <a:ext cx="5025300" cy="3671100"/>
          </a:xfrm>
          <a:prstGeom prst="rect">
            <a:avLst/>
          </a:prstGeom>
          <a:noFill/>
          <a:ln>
            <a:noFill/>
          </a:ln>
        </p:spPr>
        <p:txBody>
          <a:bodyPr anchorCtr="0" anchor="t" bIns="68550" lIns="68550" spcFirstLastPara="1" rIns="68550" wrap="square" tIns="68550">
            <a:spAutoFit/>
          </a:bodyPr>
          <a:lstStyle/>
          <a:p>
            <a:pPr indent="0" lvl="0" marL="0" marR="0" rtl="0" algn="ctr">
              <a:lnSpc>
                <a:spcPct val="115000"/>
              </a:lnSpc>
              <a:spcBef>
                <a:spcPts val="0"/>
              </a:spcBef>
              <a:spcAft>
                <a:spcPts val="0"/>
              </a:spcAft>
              <a:buNone/>
            </a:pPr>
            <a:r>
              <a:rPr b="0" i="0" lang="es" sz="2250" u="none" cap="none" strike="noStrike">
                <a:solidFill>
                  <a:srgbClr val="016881"/>
                </a:solidFill>
                <a:latin typeface="Arial"/>
                <a:ea typeface="Arial"/>
                <a:cs typeface="Arial"/>
                <a:sym typeface="Arial"/>
              </a:rPr>
              <a:t>¿Qué entendemos por Compasión?</a:t>
            </a:r>
            <a:endParaRPr b="0" i="0" sz="2250" u="none" cap="none" strike="noStrike">
              <a:solidFill>
                <a:srgbClr val="016881"/>
              </a:solidFill>
              <a:latin typeface="Arial"/>
              <a:ea typeface="Arial"/>
              <a:cs typeface="Arial"/>
              <a:sym typeface="Arial"/>
            </a:endParaRPr>
          </a:p>
          <a:p>
            <a:pPr indent="0" lvl="0" marL="0" marR="0" rtl="0" algn="ctr">
              <a:lnSpc>
                <a:spcPct val="115000"/>
              </a:lnSpc>
              <a:spcBef>
                <a:spcPts val="0"/>
              </a:spcBef>
              <a:spcAft>
                <a:spcPts val="0"/>
              </a:spcAft>
              <a:buNone/>
            </a:pPr>
            <a:r>
              <a:t/>
            </a:r>
            <a:endParaRPr b="0" i="0" sz="2250" u="none" cap="none" strike="noStrike">
              <a:solidFill>
                <a:srgbClr val="016881"/>
              </a:solidFill>
              <a:latin typeface="Arial"/>
              <a:ea typeface="Arial"/>
              <a:cs typeface="Arial"/>
              <a:sym typeface="Arial"/>
            </a:endParaRPr>
          </a:p>
          <a:p>
            <a:pPr indent="0" lvl="0" marL="0" marR="0" rtl="0" algn="ctr">
              <a:lnSpc>
                <a:spcPct val="115000"/>
              </a:lnSpc>
              <a:spcBef>
                <a:spcPts val="0"/>
              </a:spcBef>
              <a:spcAft>
                <a:spcPts val="0"/>
              </a:spcAft>
              <a:buNone/>
            </a:pPr>
            <a:r>
              <a:t/>
            </a:r>
            <a:endParaRPr sz="2250">
              <a:solidFill>
                <a:srgbClr val="016881"/>
              </a:solidFill>
            </a:endParaRPr>
          </a:p>
          <a:p>
            <a:pPr indent="0" lvl="0" marL="0" marR="0" rtl="0" algn="ctr">
              <a:lnSpc>
                <a:spcPct val="115000"/>
              </a:lnSpc>
              <a:spcBef>
                <a:spcPts val="0"/>
              </a:spcBef>
              <a:spcAft>
                <a:spcPts val="0"/>
              </a:spcAft>
              <a:buNone/>
            </a:pPr>
            <a:r>
              <a:t/>
            </a:r>
            <a:endParaRPr sz="2250">
              <a:solidFill>
                <a:srgbClr val="016881"/>
              </a:solidFill>
            </a:endParaRPr>
          </a:p>
          <a:p>
            <a:pPr indent="0" lvl="0" marL="0" marR="0" rtl="0" algn="ctr">
              <a:lnSpc>
                <a:spcPct val="115000"/>
              </a:lnSpc>
              <a:spcBef>
                <a:spcPts val="0"/>
              </a:spcBef>
              <a:spcAft>
                <a:spcPts val="0"/>
              </a:spcAft>
              <a:buNone/>
            </a:pPr>
            <a:r>
              <a:t/>
            </a:r>
            <a:endParaRPr sz="2250">
              <a:solidFill>
                <a:srgbClr val="016881"/>
              </a:solidFill>
            </a:endParaRPr>
          </a:p>
          <a:p>
            <a:pPr indent="0" lvl="0" marL="0" marR="0" rtl="0" algn="ctr">
              <a:lnSpc>
                <a:spcPct val="115000"/>
              </a:lnSpc>
              <a:spcBef>
                <a:spcPts val="0"/>
              </a:spcBef>
              <a:spcAft>
                <a:spcPts val="0"/>
              </a:spcAft>
              <a:buNone/>
            </a:pPr>
            <a:r>
              <a:t/>
            </a:r>
            <a:endParaRPr sz="2250">
              <a:solidFill>
                <a:srgbClr val="016881"/>
              </a:solidFill>
            </a:endParaRPr>
          </a:p>
          <a:p>
            <a:pPr indent="0" lvl="0" marL="0" marR="0" rtl="0" algn="ctr">
              <a:lnSpc>
                <a:spcPct val="115000"/>
              </a:lnSpc>
              <a:spcBef>
                <a:spcPts val="0"/>
              </a:spcBef>
              <a:spcAft>
                <a:spcPts val="0"/>
              </a:spcAft>
              <a:buNone/>
            </a:pPr>
            <a:r>
              <a:t/>
            </a:r>
            <a:endParaRPr sz="2250">
              <a:solidFill>
                <a:srgbClr val="016881"/>
              </a:solidFill>
            </a:endParaRPr>
          </a:p>
          <a:p>
            <a:pPr indent="0" lvl="0" marL="0" marR="0" rtl="0" algn="ctr">
              <a:lnSpc>
                <a:spcPct val="115000"/>
              </a:lnSpc>
              <a:spcBef>
                <a:spcPts val="0"/>
              </a:spcBef>
              <a:spcAft>
                <a:spcPts val="0"/>
              </a:spcAft>
              <a:buNone/>
            </a:pPr>
            <a:r>
              <a:t/>
            </a:r>
            <a:endParaRPr sz="2250">
              <a:solidFill>
                <a:srgbClr val="016881"/>
              </a:solidFill>
            </a:endParaRPr>
          </a:p>
          <a:p>
            <a:pPr indent="0" lvl="0" marL="0" marR="0" rtl="0" algn="ctr">
              <a:lnSpc>
                <a:spcPct val="115000"/>
              </a:lnSpc>
              <a:spcBef>
                <a:spcPts val="0"/>
              </a:spcBef>
              <a:spcAft>
                <a:spcPts val="0"/>
              </a:spcAft>
              <a:buNone/>
            </a:pPr>
            <a:r>
              <a:t/>
            </a:r>
            <a:endParaRPr b="0" i="0" sz="2250" u="none" cap="none" strike="noStrike">
              <a:solidFill>
                <a:srgbClr val="016881"/>
              </a:solidFill>
              <a:latin typeface="Arial"/>
              <a:ea typeface="Arial"/>
              <a:cs typeface="Arial"/>
              <a:sym typeface="Arial"/>
            </a:endParaRPr>
          </a:p>
        </p:txBody>
      </p:sp>
      <p:pic>
        <p:nvPicPr>
          <p:cNvPr id="438" name="Google Shape;438;p66"/>
          <p:cNvPicPr preferRelativeResize="0"/>
          <p:nvPr/>
        </p:nvPicPr>
        <p:blipFill>
          <a:blip r:embed="rId4">
            <a:alphaModFix/>
          </a:blip>
          <a:stretch>
            <a:fillRect/>
          </a:stretch>
        </p:blipFill>
        <p:spPr>
          <a:xfrm>
            <a:off x="5721200" y="-50600"/>
            <a:ext cx="3422799" cy="5143500"/>
          </a:xfrm>
          <a:prstGeom prst="rect">
            <a:avLst/>
          </a:prstGeom>
          <a:noFill/>
          <a:ln>
            <a:noFill/>
          </a:ln>
        </p:spPr>
      </p:pic>
      <p:sp>
        <p:nvSpPr>
          <p:cNvPr id="439" name="Google Shape;439;p66"/>
          <p:cNvSpPr txBox="1"/>
          <p:nvPr/>
        </p:nvSpPr>
        <p:spPr>
          <a:xfrm>
            <a:off x="135900" y="2800525"/>
            <a:ext cx="5376900" cy="1623900"/>
          </a:xfrm>
          <a:prstGeom prst="rect">
            <a:avLst/>
          </a:prstGeom>
          <a:noFill/>
          <a:ln>
            <a:noFill/>
          </a:ln>
        </p:spPr>
        <p:txBody>
          <a:bodyPr anchorCtr="0" anchor="t" bIns="91425" lIns="91425" spcFirstLastPara="1" rIns="91425" wrap="square" tIns="91425">
            <a:spAutoFit/>
          </a:bodyPr>
          <a:lstStyle/>
          <a:p>
            <a:pPr indent="0" lvl="0" marL="0" rtl="0" algn="ctr">
              <a:lnSpc>
                <a:spcPct val="125454"/>
              </a:lnSpc>
              <a:spcBef>
                <a:spcPts val="0"/>
              </a:spcBef>
              <a:spcAft>
                <a:spcPts val="0"/>
              </a:spcAft>
              <a:buClr>
                <a:srgbClr val="000000"/>
              </a:buClr>
              <a:buFont typeface="Arial"/>
              <a:buNone/>
            </a:pPr>
            <a:r>
              <a:rPr lang="es" sz="1425">
                <a:solidFill>
                  <a:srgbClr val="016881"/>
                </a:solidFill>
              </a:rPr>
              <a:t>“Sensibilidad al sufrimiento en nosotros mismos y en los demás combinado con el compromiso de aliviarlo y prevenirlo”. Paul Gilbert 2009</a:t>
            </a:r>
            <a:endParaRPr sz="1425">
              <a:solidFill>
                <a:srgbClr val="016881"/>
              </a:solidFill>
            </a:endParaRPr>
          </a:p>
          <a:p>
            <a:pPr indent="0" lvl="0" marL="0" rtl="0" algn="l">
              <a:lnSpc>
                <a:spcPct val="115000"/>
              </a:lnSpc>
              <a:spcBef>
                <a:spcPts val="0"/>
              </a:spcBef>
              <a:spcAft>
                <a:spcPts val="0"/>
              </a:spcAft>
              <a:buClr>
                <a:srgbClr val="000000"/>
              </a:buClr>
              <a:buFont typeface="Arial"/>
              <a:buNone/>
            </a:pPr>
            <a:r>
              <a:t/>
            </a:r>
            <a:endParaRPr sz="2250">
              <a:solidFill>
                <a:srgbClr val="016881"/>
              </a:solidFill>
            </a:endParaRPr>
          </a:p>
          <a:p>
            <a:pPr indent="0" lvl="0" marL="0" rtl="0" algn="l">
              <a:spcBef>
                <a:spcPts val="0"/>
              </a:spcBef>
              <a:spcAft>
                <a:spcPts val="0"/>
              </a:spcAft>
              <a:buNone/>
            </a:pPr>
            <a:r>
              <a:t/>
            </a:r>
            <a:endParaRPr>
              <a:latin typeface="Montserrat"/>
              <a:ea typeface="Montserrat"/>
              <a:cs typeface="Montserrat"/>
              <a:sym typeface="Montserrat"/>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39">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39">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39">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3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3" name="Shape 443"/>
        <p:cNvGrpSpPr/>
        <p:nvPr/>
      </p:nvGrpSpPr>
      <p:grpSpPr>
        <a:xfrm>
          <a:off x="0" y="0"/>
          <a:ext cx="0" cy="0"/>
          <a:chOff x="0" y="0"/>
          <a:chExt cx="0" cy="0"/>
        </a:xfrm>
      </p:grpSpPr>
      <p:sp>
        <p:nvSpPr>
          <p:cNvPr id="444" name="Google Shape;444;p6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90000"/>
              </a:lnSpc>
              <a:spcBef>
                <a:spcPts val="0"/>
              </a:spcBef>
              <a:spcAft>
                <a:spcPts val="0"/>
              </a:spcAft>
              <a:buSzPct val="70707"/>
              <a:buNone/>
            </a:pPr>
            <a:r>
              <a:t/>
            </a:r>
            <a:endParaRPr/>
          </a:p>
        </p:txBody>
      </p:sp>
      <p:sp>
        <p:nvSpPr>
          <p:cNvPr id="445" name="Google Shape;445;p67"/>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0" lvl="0" marL="0" rtl="0" algn="l">
              <a:lnSpc>
                <a:spcPct val="90000"/>
              </a:lnSpc>
              <a:spcBef>
                <a:spcPts val="0"/>
              </a:spcBef>
              <a:spcAft>
                <a:spcPts val="1200"/>
              </a:spcAft>
              <a:buSzPts val="1800"/>
              <a:buNone/>
            </a:pPr>
            <a:r>
              <a:t/>
            </a:r>
            <a:endParaRPr/>
          </a:p>
        </p:txBody>
      </p:sp>
      <p:pic>
        <p:nvPicPr>
          <p:cNvPr id="446" name="Google Shape;446;p67"/>
          <p:cNvPicPr preferRelativeResize="0"/>
          <p:nvPr/>
        </p:nvPicPr>
        <p:blipFill rotWithShape="1">
          <a:blip r:embed="rId3">
            <a:alphaModFix/>
          </a:blip>
          <a:srcRect b="0" l="0" r="0" t="0"/>
          <a:stretch/>
        </p:blipFill>
        <p:spPr>
          <a:xfrm>
            <a:off x="-5939" y="-50612"/>
            <a:ext cx="9155876" cy="5143501"/>
          </a:xfrm>
          <a:prstGeom prst="rect">
            <a:avLst/>
          </a:prstGeom>
          <a:noFill/>
          <a:ln>
            <a:noFill/>
          </a:ln>
        </p:spPr>
      </p:pic>
      <p:sp>
        <p:nvSpPr>
          <p:cNvPr id="447" name="Google Shape;447;p67"/>
          <p:cNvSpPr/>
          <p:nvPr/>
        </p:nvSpPr>
        <p:spPr>
          <a:xfrm>
            <a:off x="765810" y="1152476"/>
            <a:ext cx="6777900" cy="2315700"/>
          </a:xfrm>
          <a:prstGeom prst="rect">
            <a:avLst/>
          </a:prstGeom>
          <a:noFill/>
          <a:ln>
            <a:noFill/>
          </a:ln>
        </p:spPr>
        <p:txBody>
          <a:bodyPr anchorCtr="0" anchor="t" bIns="34275" lIns="68550" spcFirstLastPara="1" rIns="68550" wrap="square" tIns="34275">
            <a:noAutofit/>
          </a:bodyPr>
          <a:lstStyle/>
          <a:p>
            <a:pPr indent="0" lvl="0" marL="0" marR="0" rtl="0" algn="ctr">
              <a:lnSpc>
                <a:spcPct val="100000"/>
              </a:lnSpc>
              <a:spcBef>
                <a:spcPts val="0"/>
              </a:spcBef>
              <a:spcAft>
                <a:spcPts val="0"/>
              </a:spcAft>
              <a:buNone/>
            </a:pPr>
            <a:r>
              <a:t/>
            </a:r>
            <a:endParaRPr b="0" i="0" sz="1050" u="none" cap="none" strike="noStrike">
              <a:solidFill>
                <a:srgbClr val="000000"/>
              </a:solidFill>
              <a:latin typeface="Arial"/>
              <a:ea typeface="Arial"/>
              <a:cs typeface="Arial"/>
              <a:sym typeface="Arial"/>
            </a:endParaRPr>
          </a:p>
        </p:txBody>
      </p:sp>
      <p:sp>
        <p:nvSpPr>
          <p:cNvPr id="448" name="Google Shape;448;p67"/>
          <p:cNvSpPr txBox="1"/>
          <p:nvPr/>
        </p:nvSpPr>
        <p:spPr>
          <a:xfrm>
            <a:off x="1256575" y="3545150"/>
            <a:ext cx="6941400" cy="846900"/>
          </a:xfrm>
          <a:prstGeom prst="rect">
            <a:avLst/>
          </a:prstGeom>
          <a:noFill/>
          <a:ln>
            <a:noFill/>
          </a:ln>
        </p:spPr>
        <p:txBody>
          <a:bodyPr anchorCtr="0" anchor="t" bIns="68550" lIns="68550" spcFirstLastPara="1" rIns="68550" wrap="square" tIns="68550">
            <a:spAutoFit/>
          </a:bodyPr>
          <a:lstStyle/>
          <a:p>
            <a:pPr indent="0" lvl="0" marL="0" marR="0" rtl="0" algn="ctr">
              <a:lnSpc>
                <a:spcPct val="115000"/>
              </a:lnSpc>
              <a:spcBef>
                <a:spcPts val="750"/>
              </a:spcBef>
              <a:spcAft>
                <a:spcPts val="0"/>
              </a:spcAft>
              <a:buNone/>
            </a:pPr>
            <a:r>
              <a:rPr lang="es" sz="1850">
                <a:solidFill>
                  <a:srgbClr val="016881"/>
                </a:solidFill>
              </a:rPr>
              <a:t>“May i be helpful not hurtful or harmful”. </a:t>
            </a:r>
            <a:endParaRPr sz="1850">
              <a:solidFill>
                <a:srgbClr val="016881"/>
              </a:solidFill>
            </a:endParaRPr>
          </a:p>
          <a:p>
            <a:pPr indent="0" lvl="0" marL="0" marR="0" rtl="0" algn="ctr">
              <a:lnSpc>
                <a:spcPct val="115000"/>
              </a:lnSpc>
              <a:spcBef>
                <a:spcPts val="750"/>
              </a:spcBef>
              <a:spcAft>
                <a:spcPts val="0"/>
              </a:spcAft>
              <a:buNone/>
            </a:pPr>
            <a:r>
              <a:rPr lang="es" sz="1850">
                <a:solidFill>
                  <a:srgbClr val="016881"/>
                </a:solidFill>
              </a:rPr>
              <a:t>Que podamos ser beneficiosos (útiles) y no dañar. </a:t>
            </a:r>
            <a:endParaRPr b="0" i="0" sz="1850" u="none" cap="none" strike="noStrike">
              <a:solidFill>
                <a:srgbClr val="016881"/>
              </a:solidFill>
              <a:latin typeface="Arial"/>
              <a:ea typeface="Arial"/>
              <a:cs typeface="Arial"/>
              <a:sym typeface="Arial"/>
            </a:endParaRPr>
          </a:p>
        </p:txBody>
      </p:sp>
      <p:pic>
        <p:nvPicPr>
          <p:cNvPr id="449" name="Google Shape;449;p67"/>
          <p:cNvPicPr preferRelativeResize="0"/>
          <p:nvPr/>
        </p:nvPicPr>
        <p:blipFill rotWithShape="1">
          <a:blip r:embed="rId4">
            <a:alphaModFix/>
          </a:blip>
          <a:srcRect b="0" l="0" r="0" t="0"/>
          <a:stretch/>
        </p:blipFill>
        <p:spPr>
          <a:xfrm>
            <a:off x="247401" y="586486"/>
            <a:ext cx="2526925" cy="1681950"/>
          </a:xfrm>
          <a:prstGeom prst="rect">
            <a:avLst/>
          </a:prstGeom>
          <a:noFill/>
          <a:ln>
            <a:noFill/>
          </a:ln>
        </p:spPr>
      </p:pic>
      <p:sp>
        <p:nvSpPr>
          <p:cNvPr id="450" name="Google Shape;450;p67"/>
          <p:cNvSpPr txBox="1"/>
          <p:nvPr/>
        </p:nvSpPr>
        <p:spPr>
          <a:xfrm>
            <a:off x="911000" y="0"/>
            <a:ext cx="4643700" cy="404100"/>
          </a:xfrm>
          <a:prstGeom prst="rect">
            <a:avLst/>
          </a:prstGeom>
          <a:noFill/>
          <a:ln>
            <a:noFill/>
          </a:ln>
        </p:spPr>
        <p:txBody>
          <a:bodyPr anchorCtr="0" anchor="t" bIns="91425" lIns="91425" spcFirstLastPara="1" rIns="91425" wrap="square" tIns="91425">
            <a:spAutoFit/>
          </a:bodyPr>
          <a:lstStyle/>
          <a:p>
            <a:pPr indent="0" lvl="0" marL="0" rtl="0" algn="l">
              <a:lnSpc>
                <a:spcPct val="163636"/>
              </a:lnSpc>
              <a:spcBef>
                <a:spcPts val="750"/>
              </a:spcBef>
              <a:spcAft>
                <a:spcPts val="0"/>
              </a:spcAft>
              <a:buClr>
                <a:srgbClr val="000000"/>
              </a:buClr>
              <a:buFont typeface="Arial"/>
              <a:buNone/>
            </a:pPr>
            <a:r>
              <a:rPr lang="es" sz="1425">
                <a:solidFill>
                  <a:srgbClr val="016881"/>
                </a:solidFill>
              </a:rPr>
              <a:t>El núcleo de la Compasión es…</a:t>
            </a:r>
            <a:endParaRPr>
              <a:latin typeface="Montserrat"/>
              <a:ea typeface="Montserrat"/>
              <a:cs typeface="Montserrat"/>
              <a:sym typeface="Montserrat"/>
            </a:endParaRPr>
          </a:p>
        </p:txBody>
      </p:sp>
      <p:sp>
        <p:nvSpPr>
          <p:cNvPr id="451" name="Google Shape;451;p67"/>
          <p:cNvSpPr txBox="1"/>
          <p:nvPr/>
        </p:nvSpPr>
        <p:spPr>
          <a:xfrm>
            <a:off x="3248950" y="1161963"/>
            <a:ext cx="3063600" cy="608100"/>
          </a:xfrm>
          <a:prstGeom prst="rect">
            <a:avLst/>
          </a:prstGeom>
          <a:noFill/>
          <a:ln>
            <a:noFill/>
          </a:ln>
        </p:spPr>
        <p:txBody>
          <a:bodyPr anchorCtr="0" anchor="t" bIns="91425" lIns="91425" spcFirstLastPara="1" rIns="91425" wrap="square" tIns="91425">
            <a:spAutoFit/>
          </a:bodyPr>
          <a:lstStyle/>
          <a:p>
            <a:pPr indent="0" lvl="0" marL="0" rtl="0" algn="ctr">
              <a:lnSpc>
                <a:spcPct val="163636"/>
              </a:lnSpc>
              <a:spcBef>
                <a:spcPts val="750"/>
              </a:spcBef>
              <a:spcAft>
                <a:spcPts val="0"/>
              </a:spcAft>
              <a:buClr>
                <a:srgbClr val="000000"/>
              </a:buClr>
              <a:buFont typeface="Arial"/>
              <a:buNone/>
            </a:pPr>
            <a:r>
              <a:rPr lang="es" sz="1925">
                <a:solidFill>
                  <a:srgbClr val="016881"/>
                </a:solidFill>
              </a:rPr>
              <a:t> </a:t>
            </a:r>
            <a:r>
              <a:rPr lang="es" sz="2750">
                <a:solidFill>
                  <a:srgbClr val="016881"/>
                </a:solidFill>
              </a:rPr>
              <a:t>La Motivación</a:t>
            </a:r>
            <a:endParaRPr sz="1900">
              <a:latin typeface="Montserrat"/>
              <a:ea typeface="Montserrat"/>
              <a:cs typeface="Montserrat"/>
              <a:sym typeface="Montserrat"/>
            </a:endParaRPr>
          </a:p>
        </p:txBody>
      </p:sp>
      <p:pic>
        <p:nvPicPr>
          <p:cNvPr id="452" name="Google Shape;452;p67"/>
          <p:cNvPicPr preferRelativeResize="0"/>
          <p:nvPr/>
        </p:nvPicPr>
        <p:blipFill rotWithShape="1">
          <a:blip r:embed="rId5">
            <a:alphaModFix/>
          </a:blip>
          <a:srcRect b="0" l="0" r="0" t="0"/>
          <a:stretch/>
        </p:blipFill>
        <p:spPr>
          <a:xfrm>
            <a:off x="6444988" y="83325"/>
            <a:ext cx="2526926" cy="2542998"/>
          </a:xfrm>
          <a:prstGeom prst="rect">
            <a:avLst/>
          </a:prstGeom>
          <a:noFill/>
          <a:ln>
            <a:noFill/>
          </a:ln>
        </p:spPr>
      </p:pic>
      <p:sp>
        <p:nvSpPr>
          <p:cNvPr id="453" name="Google Shape;453;p67"/>
          <p:cNvSpPr txBox="1"/>
          <p:nvPr/>
        </p:nvSpPr>
        <p:spPr>
          <a:xfrm>
            <a:off x="1852575" y="2706688"/>
            <a:ext cx="4337700" cy="438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 sz="1650">
                <a:solidFill>
                  <a:srgbClr val="016881"/>
                </a:solidFill>
              </a:rPr>
              <a:t>Que podamos conectar con el Sufrimiento. </a:t>
            </a:r>
            <a:endParaRPr sz="1650">
              <a:solidFill>
                <a:srgbClr val="016881"/>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50">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51">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4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4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5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7" name="Shape 457"/>
        <p:cNvGrpSpPr/>
        <p:nvPr/>
      </p:nvGrpSpPr>
      <p:grpSpPr>
        <a:xfrm>
          <a:off x="0" y="0"/>
          <a:ext cx="0" cy="0"/>
          <a:chOff x="0" y="0"/>
          <a:chExt cx="0" cy="0"/>
        </a:xfrm>
      </p:grpSpPr>
      <p:sp>
        <p:nvSpPr>
          <p:cNvPr id="458" name="Google Shape;458;p6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90000"/>
              </a:lnSpc>
              <a:spcBef>
                <a:spcPts val="0"/>
              </a:spcBef>
              <a:spcAft>
                <a:spcPts val="0"/>
              </a:spcAft>
              <a:buSzPct val="70707"/>
              <a:buNone/>
            </a:pPr>
            <a:r>
              <a:t/>
            </a:r>
            <a:endParaRPr/>
          </a:p>
        </p:txBody>
      </p:sp>
      <p:sp>
        <p:nvSpPr>
          <p:cNvPr id="459" name="Google Shape;459;p68"/>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0" lvl="0" marL="0" rtl="0" algn="l">
              <a:lnSpc>
                <a:spcPct val="90000"/>
              </a:lnSpc>
              <a:spcBef>
                <a:spcPts val="0"/>
              </a:spcBef>
              <a:spcAft>
                <a:spcPts val="1200"/>
              </a:spcAft>
              <a:buSzPts val="1800"/>
              <a:buNone/>
            </a:pPr>
            <a:r>
              <a:t/>
            </a:r>
            <a:endParaRPr/>
          </a:p>
        </p:txBody>
      </p:sp>
      <p:pic>
        <p:nvPicPr>
          <p:cNvPr id="460" name="Google Shape;460;p68"/>
          <p:cNvPicPr preferRelativeResize="0"/>
          <p:nvPr/>
        </p:nvPicPr>
        <p:blipFill rotWithShape="1">
          <a:blip r:embed="rId3">
            <a:alphaModFix/>
          </a:blip>
          <a:srcRect b="0" l="0" r="0" t="0"/>
          <a:stretch/>
        </p:blipFill>
        <p:spPr>
          <a:xfrm>
            <a:off x="-5939" y="-50612"/>
            <a:ext cx="9155876" cy="5143501"/>
          </a:xfrm>
          <a:prstGeom prst="rect">
            <a:avLst/>
          </a:prstGeom>
          <a:noFill/>
          <a:ln>
            <a:noFill/>
          </a:ln>
        </p:spPr>
      </p:pic>
      <p:sp>
        <p:nvSpPr>
          <p:cNvPr id="461" name="Google Shape;461;p68"/>
          <p:cNvSpPr/>
          <p:nvPr/>
        </p:nvSpPr>
        <p:spPr>
          <a:xfrm>
            <a:off x="765810" y="1152476"/>
            <a:ext cx="6777900" cy="2315700"/>
          </a:xfrm>
          <a:prstGeom prst="rect">
            <a:avLst/>
          </a:prstGeom>
          <a:noFill/>
          <a:ln>
            <a:noFill/>
          </a:ln>
        </p:spPr>
        <p:txBody>
          <a:bodyPr anchorCtr="0" anchor="t" bIns="34275" lIns="68550" spcFirstLastPara="1" rIns="68550" wrap="square" tIns="34275">
            <a:noAutofit/>
          </a:bodyPr>
          <a:lstStyle/>
          <a:p>
            <a:pPr indent="0" lvl="0" marL="0" marR="0" rtl="0" algn="ctr">
              <a:lnSpc>
                <a:spcPct val="100000"/>
              </a:lnSpc>
              <a:spcBef>
                <a:spcPts val="0"/>
              </a:spcBef>
              <a:spcAft>
                <a:spcPts val="0"/>
              </a:spcAft>
              <a:buNone/>
            </a:pPr>
            <a:r>
              <a:t/>
            </a:r>
            <a:endParaRPr b="0" i="0" sz="1050" u="none" cap="none" strike="noStrike">
              <a:solidFill>
                <a:srgbClr val="000000"/>
              </a:solidFill>
              <a:latin typeface="Arial"/>
              <a:ea typeface="Arial"/>
              <a:cs typeface="Arial"/>
              <a:sym typeface="Arial"/>
            </a:endParaRPr>
          </a:p>
        </p:txBody>
      </p:sp>
      <p:sp>
        <p:nvSpPr>
          <p:cNvPr id="462" name="Google Shape;462;p68"/>
          <p:cNvSpPr txBox="1"/>
          <p:nvPr/>
        </p:nvSpPr>
        <p:spPr>
          <a:xfrm>
            <a:off x="4322025" y="182550"/>
            <a:ext cx="4658100" cy="5142900"/>
          </a:xfrm>
          <a:prstGeom prst="rect">
            <a:avLst/>
          </a:prstGeom>
          <a:noFill/>
          <a:ln>
            <a:noFill/>
          </a:ln>
        </p:spPr>
        <p:txBody>
          <a:bodyPr anchorCtr="0" anchor="t" bIns="68550" lIns="68550" spcFirstLastPara="1" rIns="68550" wrap="square" tIns="68550">
            <a:spAutoFit/>
          </a:bodyPr>
          <a:lstStyle/>
          <a:p>
            <a:pPr indent="0" lvl="0" marL="0" marR="0" rtl="0" algn="l">
              <a:lnSpc>
                <a:spcPct val="115000"/>
              </a:lnSpc>
              <a:spcBef>
                <a:spcPts val="0"/>
              </a:spcBef>
              <a:spcAft>
                <a:spcPts val="0"/>
              </a:spcAft>
              <a:buNone/>
            </a:pPr>
            <a:r>
              <a:rPr b="0" i="0" lang="es" sz="2250" u="none" cap="none" strike="noStrike">
                <a:solidFill>
                  <a:srgbClr val="016881"/>
                </a:solidFill>
                <a:latin typeface="Arial"/>
                <a:ea typeface="Arial"/>
                <a:cs typeface="Arial"/>
                <a:sym typeface="Arial"/>
              </a:rPr>
              <a:t>Definición desde CFT</a:t>
            </a:r>
            <a:endParaRPr b="0" i="0" sz="2250" u="none" cap="none" strike="noStrike">
              <a:solidFill>
                <a:srgbClr val="016881"/>
              </a:solidFill>
              <a:latin typeface="Arial"/>
              <a:ea typeface="Arial"/>
              <a:cs typeface="Arial"/>
              <a:sym typeface="Arial"/>
            </a:endParaRPr>
          </a:p>
          <a:p>
            <a:pPr indent="0" lvl="0" marL="0" marR="0" rtl="0" algn="l">
              <a:lnSpc>
                <a:spcPct val="115000"/>
              </a:lnSpc>
              <a:spcBef>
                <a:spcPts val="0"/>
              </a:spcBef>
              <a:spcAft>
                <a:spcPts val="0"/>
              </a:spcAft>
              <a:buNone/>
            </a:pPr>
            <a:r>
              <a:t/>
            </a:r>
            <a:endParaRPr sz="2250">
              <a:solidFill>
                <a:srgbClr val="016881"/>
              </a:solidFill>
            </a:endParaRPr>
          </a:p>
          <a:p>
            <a:pPr indent="76200" lvl="0" marL="0" rtl="0" algn="ctr">
              <a:spcBef>
                <a:spcPts val="0"/>
              </a:spcBef>
              <a:spcAft>
                <a:spcPts val="0"/>
              </a:spcAft>
              <a:buNone/>
            </a:pPr>
            <a:r>
              <a:rPr lang="es" sz="1300">
                <a:solidFill>
                  <a:srgbClr val="016881"/>
                </a:solidFill>
              </a:rPr>
              <a:t>Desarrollar una </a:t>
            </a:r>
            <a:r>
              <a:rPr b="1" lang="es" sz="1500">
                <a:solidFill>
                  <a:srgbClr val="31538F"/>
                </a:solidFill>
              </a:rPr>
              <a:t>mente compasiva</a:t>
            </a:r>
            <a:r>
              <a:rPr lang="es" sz="1300">
                <a:solidFill>
                  <a:srgbClr val="016881"/>
                </a:solidFill>
              </a:rPr>
              <a:t> involucra dos elementos principales que trabajan juntos</a:t>
            </a:r>
            <a:endParaRPr sz="1300">
              <a:solidFill>
                <a:srgbClr val="016881"/>
              </a:solidFill>
            </a:endParaRPr>
          </a:p>
          <a:p>
            <a:pPr indent="76200" lvl="0" marL="0" rtl="0" algn="ctr">
              <a:spcBef>
                <a:spcPts val="0"/>
              </a:spcBef>
              <a:spcAft>
                <a:spcPts val="0"/>
              </a:spcAft>
              <a:buNone/>
            </a:pPr>
            <a:r>
              <a:t/>
            </a:r>
            <a:endParaRPr sz="1300">
              <a:solidFill>
                <a:srgbClr val="016881"/>
              </a:solidFill>
            </a:endParaRPr>
          </a:p>
          <a:p>
            <a:pPr indent="76200" lvl="0" marL="0" rtl="0" algn="ctr">
              <a:spcBef>
                <a:spcPts val="0"/>
              </a:spcBef>
              <a:spcAft>
                <a:spcPts val="0"/>
              </a:spcAft>
              <a:buNone/>
            </a:pPr>
            <a:r>
              <a:rPr lang="es" sz="1300">
                <a:solidFill>
                  <a:srgbClr val="016881"/>
                </a:solidFill>
              </a:rPr>
              <a:t>1: ‘Sensibilidad al sufrimiento de uno mismo y de los demás….’</a:t>
            </a:r>
            <a:endParaRPr sz="1300">
              <a:solidFill>
                <a:srgbClr val="016881"/>
              </a:solidFill>
            </a:endParaRPr>
          </a:p>
          <a:p>
            <a:pPr indent="76200" lvl="0" marL="0" rtl="0" algn="ctr">
              <a:spcBef>
                <a:spcPts val="0"/>
              </a:spcBef>
              <a:spcAft>
                <a:spcPts val="0"/>
              </a:spcAft>
              <a:buNone/>
            </a:pPr>
            <a:r>
              <a:rPr lang="es" sz="1300">
                <a:solidFill>
                  <a:srgbClr val="016881"/>
                </a:solidFill>
              </a:rPr>
              <a:t>Detección de estímulos: volverse hacia adentro y conectarse con las experiencias difíciles. Comprometerse con la angustia y acercándose con una disposición abierta. </a:t>
            </a:r>
            <a:endParaRPr sz="1300">
              <a:solidFill>
                <a:srgbClr val="016881"/>
              </a:solidFill>
            </a:endParaRPr>
          </a:p>
          <a:p>
            <a:pPr indent="76200" lvl="0" marL="0" rtl="0" algn="ctr">
              <a:spcBef>
                <a:spcPts val="0"/>
              </a:spcBef>
              <a:spcAft>
                <a:spcPts val="0"/>
              </a:spcAft>
              <a:buNone/>
            </a:pPr>
            <a:r>
              <a:rPr b="1" lang="es" sz="1500">
                <a:solidFill>
                  <a:srgbClr val="31538F"/>
                </a:solidFill>
              </a:rPr>
              <a:t>CORAJE</a:t>
            </a:r>
            <a:endParaRPr b="1" sz="1500">
              <a:solidFill>
                <a:srgbClr val="31538F"/>
              </a:solidFill>
            </a:endParaRPr>
          </a:p>
          <a:p>
            <a:pPr indent="76200" lvl="0" marL="0" rtl="0" algn="ctr">
              <a:spcBef>
                <a:spcPts val="0"/>
              </a:spcBef>
              <a:spcAft>
                <a:spcPts val="0"/>
              </a:spcAft>
              <a:buNone/>
            </a:pPr>
            <a:r>
              <a:t/>
            </a:r>
            <a:endParaRPr sz="1300">
              <a:solidFill>
                <a:srgbClr val="016881"/>
              </a:solidFill>
            </a:endParaRPr>
          </a:p>
          <a:p>
            <a:pPr indent="76200" lvl="0" marL="0" rtl="0" algn="ctr">
              <a:spcBef>
                <a:spcPts val="0"/>
              </a:spcBef>
              <a:spcAft>
                <a:spcPts val="0"/>
              </a:spcAft>
              <a:buNone/>
            </a:pPr>
            <a:r>
              <a:rPr lang="es" sz="1300">
                <a:solidFill>
                  <a:srgbClr val="016881"/>
                </a:solidFill>
              </a:rPr>
              <a:t>2: ‘….con el compromiso de tratar de aliviarla y prevenirla’.</a:t>
            </a:r>
            <a:endParaRPr sz="1300">
              <a:solidFill>
                <a:srgbClr val="016881"/>
              </a:solidFill>
            </a:endParaRPr>
          </a:p>
          <a:p>
            <a:pPr indent="76200" lvl="0" marL="0" rtl="0" algn="ctr">
              <a:spcBef>
                <a:spcPts val="0"/>
              </a:spcBef>
              <a:spcAft>
                <a:spcPts val="0"/>
              </a:spcAft>
              <a:buNone/>
            </a:pPr>
            <a:r>
              <a:rPr lang="es" sz="1300">
                <a:solidFill>
                  <a:srgbClr val="016881"/>
                </a:solidFill>
              </a:rPr>
              <a:t>Respuesta de estímulo: hacer un compromiso para tratar de aliviar nuestra angustia: usando sabiduría y fortaleza. Tomando acción de manera habilidosa.  </a:t>
            </a:r>
            <a:endParaRPr sz="1300">
              <a:solidFill>
                <a:srgbClr val="016881"/>
              </a:solidFill>
            </a:endParaRPr>
          </a:p>
          <a:p>
            <a:pPr indent="76200" lvl="0" marL="0" rtl="0" algn="ctr">
              <a:spcBef>
                <a:spcPts val="0"/>
              </a:spcBef>
              <a:spcAft>
                <a:spcPts val="0"/>
              </a:spcAft>
              <a:buNone/>
            </a:pPr>
            <a:r>
              <a:rPr b="1" lang="es" sz="1500">
                <a:solidFill>
                  <a:srgbClr val="31538F"/>
                </a:solidFill>
              </a:rPr>
              <a:t>DEDICACIÓN</a:t>
            </a:r>
            <a:endParaRPr b="1" sz="1500">
              <a:solidFill>
                <a:srgbClr val="31538F"/>
              </a:solidFill>
            </a:endParaRPr>
          </a:p>
          <a:p>
            <a:pPr indent="76200" lvl="0" marL="0" rtl="0" algn="ctr">
              <a:spcBef>
                <a:spcPts val="0"/>
              </a:spcBef>
              <a:spcAft>
                <a:spcPts val="0"/>
              </a:spcAft>
              <a:buClr>
                <a:schemeClr val="lt1"/>
              </a:buClr>
              <a:buSzPts val="1200"/>
              <a:buFont typeface="Candara"/>
              <a:buNone/>
            </a:pPr>
            <a:r>
              <a:t/>
            </a:r>
            <a:endParaRPr sz="1300">
              <a:solidFill>
                <a:srgbClr val="016881"/>
              </a:solidFill>
            </a:endParaRPr>
          </a:p>
          <a:p>
            <a:pPr indent="0" lvl="0" marL="0" rtl="0" algn="l">
              <a:spcBef>
                <a:spcPts val="0"/>
              </a:spcBef>
              <a:spcAft>
                <a:spcPts val="0"/>
              </a:spcAft>
              <a:buClr>
                <a:srgbClr val="000000"/>
              </a:buClr>
              <a:buSzPts val="1200"/>
              <a:buFont typeface="Calibri"/>
              <a:buNone/>
            </a:pPr>
            <a:r>
              <a:t/>
            </a:r>
            <a:endParaRPr sz="1100"/>
          </a:p>
          <a:p>
            <a:pPr indent="0" lvl="0" marL="0" marR="0" rtl="0" algn="l">
              <a:lnSpc>
                <a:spcPct val="115000"/>
              </a:lnSpc>
              <a:spcBef>
                <a:spcPts val="0"/>
              </a:spcBef>
              <a:spcAft>
                <a:spcPts val="0"/>
              </a:spcAft>
              <a:buNone/>
            </a:pPr>
            <a:r>
              <a:t/>
            </a:r>
            <a:endParaRPr sz="2250">
              <a:solidFill>
                <a:srgbClr val="016881"/>
              </a:solidFill>
            </a:endParaRPr>
          </a:p>
          <a:p>
            <a:pPr indent="0" lvl="0" marL="0" marR="0" rtl="0" algn="l">
              <a:lnSpc>
                <a:spcPct val="115000"/>
              </a:lnSpc>
              <a:spcBef>
                <a:spcPts val="0"/>
              </a:spcBef>
              <a:spcAft>
                <a:spcPts val="0"/>
              </a:spcAft>
              <a:buNone/>
            </a:pPr>
            <a:r>
              <a:t/>
            </a:r>
            <a:endParaRPr b="0" i="0" sz="2250" u="none" cap="none" strike="noStrike">
              <a:solidFill>
                <a:srgbClr val="016881"/>
              </a:solidFill>
              <a:latin typeface="Arial"/>
              <a:ea typeface="Arial"/>
              <a:cs typeface="Arial"/>
              <a:sym typeface="Arial"/>
            </a:endParaRPr>
          </a:p>
        </p:txBody>
      </p:sp>
      <p:pic>
        <p:nvPicPr>
          <p:cNvPr id="463" name="Google Shape;463;p68"/>
          <p:cNvPicPr preferRelativeResize="0"/>
          <p:nvPr/>
        </p:nvPicPr>
        <p:blipFill>
          <a:blip r:embed="rId4">
            <a:alphaModFix/>
          </a:blip>
          <a:stretch>
            <a:fillRect/>
          </a:stretch>
        </p:blipFill>
        <p:spPr>
          <a:xfrm>
            <a:off x="148212" y="182550"/>
            <a:ext cx="3851475" cy="3932124"/>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7" name="Shape 467"/>
        <p:cNvGrpSpPr/>
        <p:nvPr/>
      </p:nvGrpSpPr>
      <p:grpSpPr>
        <a:xfrm>
          <a:off x="0" y="0"/>
          <a:ext cx="0" cy="0"/>
          <a:chOff x="0" y="0"/>
          <a:chExt cx="0" cy="0"/>
        </a:xfrm>
      </p:grpSpPr>
      <p:sp>
        <p:nvSpPr>
          <p:cNvPr id="468" name="Google Shape;468;p69"/>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90000"/>
              </a:lnSpc>
              <a:spcBef>
                <a:spcPts val="0"/>
              </a:spcBef>
              <a:spcAft>
                <a:spcPts val="0"/>
              </a:spcAft>
              <a:buSzPct val="70707"/>
              <a:buNone/>
            </a:pPr>
            <a:r>
              <a:t/>
            </a:r>
            <a:endParaRPr/>
          </a:p>
        </p:txBody>
      </p:sp>
      <p:sp>
        <p:nvSpPr>
          <p:cNvPr id="469" name="Google Shape;469;p69"/>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0" lvl="0" marL="0" rtl="0" algn="l">
              <a:lnSpc>
                <a:spcPct val="90000"/>
              </a:lnSpc>
              <a:spcBef>
                <a:spcPts val="0"/>
              </a:spcBef>
              <a:spcAft>
                <a:spcPts val="1200"/>
              </a:spcAft>
              <a:buSzPts val="1800"/>
              <a:buNone/>
            </a:pPr>
            <a:r>
              <a:t/>
            </a:r>
            <a:endParaRPr/>
          </a:p>
        </p:txBody>
      </p:sp>
      <p:pic>
        <p:nvPicPr>
          <p:cNvPr id="470" name="Google Shape;470;p69"/>
          <p:cNvPicPr preferRelativeResize="0"/>
          <p:nvPr/>
        </p:nvPicPr>
        <p:blipFill rotWithShape="1">
          <a:blip r:embed="rId3">
            <a:alphaModFix/>
          </a:blip>
          <a:srcRect b="0" l="0" r="0" t="0"/>
          <a:stretch/>
        </p:blipFill>
        <p:spPr>
          <a:xfrm>
            <a:off x="-5939" y="-50612"/>
            <a:ext cx="9155876" cy="5143501"/>
          </a:xfrm>
          <a:prstGeom prst="rect">
            <a:avLst/>
          </a:prstGeom>
          <a:noFill/>
          <a:ln>
            <a:noFill/>
          </a:ln>
        </p:spPr>
      </p:pic>
      <p:sp>
        <p:nvSpPr>
          <p:cNvPr id="471" name="Google Shape;471;p69"/>
          <p:cNvSpPr/>
          <p:nvPr/>
        </p:nvSpPr>
        <p:spPr>
          <a:xfrm>
            <a:off x="765810" y="1152476"/>
            <a:ext cx="6777900" cy="2315700"/>
          </a:xfrm>
          <a:prstGeom prst="rect">
            <a:avLst/>
          </a:prstGeom>
          <a:noFill/>
          <a:ln>
            <a:noFill/>
          </a:ln>
        </p:spPr>
        <p:txBody>
          <a:bodyPr anchorCtr="0" anchor="t" bIns="34275" lIns="68550" spcFirstLastPara="1" rIns="68550" wrap="square" tIns="34275">
            <a:noAutofit/>
          </a:bodyPr>
          <a:lstStyle/>
          <a:p>
            <a:pPr indent="0" lvl="0" marL="0" marR="0" rtl="0" algn="ctr">
              <a:lnSpc>
                <a:spcPct val="100000"/>
              </a:lnSpc>
              <a:spcBef>
                <a:spcPts val="0"/>
              </a:spcBef>
              <a:spcAft>
                <a:spcPts val="0"/>
              </a:spcAft>
              <a:buNone/>
            </a:pPr>
            <a:r>
              <a:t/>
            </a:r>
            <a:endParaRPr b="0" i="0" sz="1050" u="none" cap="none" strike="noStrike">
              <a:solidFill>
                <a:srgbClr val="000000"/>
              </a:solidFill>
              <a:latin typeface="Arial"/>
              <a:ea typeface="Arial"/>
              <a:cs typeface="Arial"/>
              <a:sym typeface="Arial"/>
            </a:endParaRPr>
          </a:p>
        </p:txBody>
      </p:sp>
      <p:sp>
        <p:nvSpPr>
          <p:cNvPr id="472" name="Google Shape;472;p69"/>
          <p:cNvSpPr txBox="1"/>
          <p:nvPr/>
        </p:nvSpPr>
        <p:spPr>
          <a:xfrm>
            <a:off x="765800" y="789176"/>
            <a:ext cx="7820700" cy="3042300"/>
          </a:xfrm>
          <a:prstGeom prst="rect">
            <a:avLst/>
          </a:prstGeom>
          <a:noFill/>
          <a:ln>
            <a:noFill/>
          </a:ln>
        </p:spPr>
        <p:txBody>
          <a:bodyPr anchorCtr="0" anchor="t" bIns="68550" lIns="68550" spcFirstLastPara="1" rIns="68550" wrap="square" tIns="68550">
            <a:spAutoFit/>
          </a:bodyPr>
          <a:lstStyle/>
          <a:p>
            <a:pPr indent="0" lvl="0" marL="0" marR="0" rtl="0" algn="ctr">
              <a:lnSpc>
                <a:spcPct val="115000"/>
              </a:lnSpc>
              <a:spcBef>
                <a:spcPts val="0"/>
              </a:spcBef>
              <a:spcAft>
                <a:spcPts val="0"/>
              </a:spcAft>
              <a:buNone/>
            </a:pPr>
            <a:r>
              <a:rPr b="0" i="0" lang="es" sz="2450" u="none" cap="none" strike="noStrike">
                <a:solidFill>
                  <a:srgbClr val="016881"/>
                </a:solidFill>
                <a:latin typeface="Arial"/>
                <a:ea typeface="Arial"/>
                <a:cs typeface="Arial"/>
                <a:sym typeface="Arial"/>
              </a:rPr>
              <a:t>Qué No es Compasión</a:t>
            </a:r>
            <a:endParaRPr b="0" i="0" sz="2450" u="none" cap="none" strike="noStrike">
              <a:solidFill>
                <a:srgbClr val="016881"/>
              </a:solidFill>
              <a:latin typeface="Arial"/>
              <a:ea typeface="Arial"/>
              <a:cs typeface="Arial"/>
              <a:sym typeface="Arial"/>
            </a:endParaRPr>
          </a:p>
          <a:p>
            <a:pPr indent="0" lvl="0" marL="0" marR="0" rtl="0" algn="ctr">
              <a:lnSpc>
                <a:spcPct val="115000"/>
              </a:lnSpc>
              <a:spcBef>
                <a:spcPts val="0"/>
              </a:spcBef>
              <a:spcAft>
                <a:spcPts val="0"/>
              </a:spcAft>
              <a:buNone/>
            </a:pPr>
            <a:r>
              <a:t/>
            </a:r>
            <a:endParaRPr sz="2450">
              <a:solidFill>
                <a:srgbClr val="016881"/>
              </a:solidFill>
            </a:endParaRPr>
          </a:p>
          <a:p>
            <a:pPr indent="0" lvl="0" marL="114300" marR="0" rtl="0" algn="ctr">
              <a:lnSpc>
                <a:spcPct val="115000"/>
              </a:lnSpc>
              <a:spcBef>
                <a:spcPts val="0"/>
              </a:spcBef>
              <a:spcAft>
                <a:spcPts val="0"/>
              </a:spcAft>
              <a:buNone/>
            </a:pPr>
            <a:r>
              <a:rPr b="0" i="0" lang="es" sz="1700" u="none" cap="none" strike="noStrike">
                <a:solidFill>
                  <a:srgbClr val="016881"/>
                </a:solidFill>
                <a:latin typeface="Arial"/>
                <a:ea typeface="Arial"/>
                <a:cs typeface="Arial"/>
                <a:sym typeface="Arial"/>
              </a:rPr>
              <a:t>No es una Emoción</a:t>
            </a:r>
            <a:endParaRPr b="0" i="0" sz="1700" u="none" cap="none" strike="noStrike">
              <a:solidFill>
                <a:srgbClr val="016881"/>
              </a:solidFill>
              <a:latin typeface="Arial"/>
              <a:ea typeface="Arial"/>
              <a:cs typeface="Arial"/>
              <a:sym typeface="Arial"/>
            </a:endParaRPr>
          </a:p>
          <a:p>
            <a:pPr indent="0" lvl="0" marL="114300" marR="0" rtl="0" algn="ctr">
              <a:lnSpc>
                <a:spcPct val="115000"/>
              </a:lnSpc>
              <a:spcBef>
                <a:spcPts val="0"/>
              </a:spcBef>
              <a:spcAft>
                <a:spcPts val="0"/>
              </a:spcAft>
              <a:buNone/>
            </a:pPr>
            <a:r>
              <a:rPr b="0" i="0" lang="es" sz="1700" u="none" cap="none" strike="noStrike">
                <a:solidFill>
                  <a:srgbClr val="016881"/>
                </a:solidFill>
                <a:latin typeface="Arial"/>
                <a:ea typeface="Arial"/>
                <a:cs typeface="Arial"/>
                <a:sym typeface="Arial"/>
              </a:rPr>
              <a:t>No es Amor</a:t>
            </a:r>
            <a:endParaRPr b="0" i="0" sz="1700" u="none" cap="none" strike="noStrike">
              <a:solidFill>
                <a:srgbClr val="016881"/>
              </a:solidFill>
              <a:latin typeface="Arial"/>
              <a:ea typeface="Arial"/>
              <a:cs typeface="Arial"/>
              <a:sym typeface="Arial"/>
            </a:endParaRPr>
          </a:p>
          <a:p>
            <a:pPr indent="0" lvl="0" marL="114300" marR="0" rtl="0" algn="ctr">
              <a:lnSpc>
                <a:spcPct val="115000"/>
              </a:lnSpc>
              <a:spcBef>
                <a:spcPts val="0"/>
              </a:spcBef>
              <a:spcAft>
                <a:spcPts val="0"/>
              </a:spcAft>
              <a:buNone/>
            </a:pPr>
            <a:r>
              <a:rPr b="0" i="0" lang="es" sz="1700" u="none" cap="none" strike="noStrike">
                <a:solidFill>
                  <a:srgbClr val="016881"/>
                </a:solidFill>
                <a:latin typeface="Arial"/>
                <a:ea typeface="Arial"/>
                <a:cs typeface="Arial"/>
                <a:sym typeface="Arial"/>
              </a:rPr>
              <a:t>No es ser amable o bueno</a:t>
            </a:r>
            <a:endParaRPr b="0" i="0" sz="1700" u="none" cap="none" strike="noStrike">
              <a:solidFill>
                <a:srgbClr val="016881"/>
              </a:solidFill>
              <a:latin typeface="Arial"/>
              <a:ea typeface="Arial"/>
              <a:cs typeface="Arial"/>
              <a:sym typeface="Arial"/>
            </a:endParaRPr>
          </a:p>
          <a:p>
            <a:pPr indent="0" lvl="0" marL="342900" marR="0" rtl="0" algn="ctr">
              <a:lnSpc>
                <a:spcPct val="115000"/>
              </a:lnSpc>
              <a:spcBef>
                <a:spcPts val="0"/>
              </a:spcBef>
              <a:spcAft>
                <a:spcPts val="0"/>
              </a:spcAft>
              <a:buNone/>
            </a:pPr>
            <a:r>
              <a:rPr b="0" i="0" lang="es" sz="1700" u="none" cap="none" strike="noStrike">
                <a:solidFill>
                  <a:srgbClr val="016881"/>
                </a:solidFill>
                <a:latin typeface="Arial"/>
                <a:ea typeface="Arial"/>
                <a:cs typeface="Arial"/>
                <a:sym typeface="Arial"/>
              </a:rPr>
              <a:t> No </a:t>
            </a:r>
            <a:r>
              <a:rPr lang="es" sz="1700">
                <a:solidFill>
                  <a:srgbClr val="016881"/>
                </a:solidFill>
              </a:rPr>
              <a:t>e</a:t>
            </a:r>
            <a:r>
              <a:rPr b="0" i="0" lang="es" sz="1700" u="none" cap="none" strike="noStrike">
                <a:solidFill>
                  <a:srgbClr val="016881"/>
                </a:solidFill>
                <a:latin typeface="Arial"/>
                <a:ea typeface="Arial"/>
                <a:cs typeface="Arial"/>
                <a:sym typeface="Arial"/>
              </a:rPr>
              <a:t>s ser sumiso</a:t>
            </a:r>
            <a:endParaRPr b="0" i="0" sz="1700" u="none" cap="none" strike="noStrike">
              <a:solidFill>
                <a:srgbClr val="016881"/>
              </a:solidFill>
              <a:latin typeface="Arial"/>
              <a:ea typeface="Arial"/>
              <a:cs typeface="Arial"/>
              <a:sym typeface="Arial"/>
            </a:endParaRPr>
          </a:p>
          <a:p>
            <a:pPr indent="0" lvl="0" marL="114300" marR="0" rtl="0" algn="ctr">
              <a:lnSpc>
                <a:spcPct val="115000"/>
              </a:lnSpc>
              <a:spcBef>
                <a:spcPts val="0"/>
              </a:spcBef>
              <a:spcAft>
                <a:spcPts val="0"/>
              </a:spcAft>
              <a:buNone/>
            </a:pPr>
            <a:r>
              <a:rPr lang="es" sz="1700">
                <a:solidFill>
                  <a:srgbClr val="016881"/>
                </a:solidFill>
              </a:rPr>
              <a:t>No e</a:t>
            </a:r>
            <a:r>
              <a:rPr b="0" i="0" lang="es" sz="1700" u="none" cap="none" strike="noStrike">
                <a:solidFill>
                  <a:srgbClr val="016881"/>
                </a:solidFill>
                <a:latin typeface="Arial"/>
                <a:ea typeface="Arial"/>
                <a:cs typeface="Arial"/>
                <a:sym typeface="Arial"/>
              </a:rPr>
              <a:t>s quitar</a:t>
            </a:r>
            <a:r>
              <a:rPr lang="es" sz="1700">
                <a:solidFill>
                  <a:srgbClr val="016881"/>
                </a:solidFill>
              </a:rPr>
              <a:t>s</a:t>
            </a:r>
            <a:r>
              <a:rPr b="0" i="0" lang="es" sz="1700" u="none" cap="none" strike="noStrike">
                <a:solidFill>
                  <a:srgbClr val="016881"/>
                </a:solidFill>
                <a:latin typeface="Arial"/>
                <a:ea typeface="Arial"/>
                <a:cs typeface="Arial"/>
                <a:sym typeface="Arial"/>
              </a:rPr>
              <a:t>e el dolor o huir de </a:t>
            </a:r>
            <a:r>
              <a:rPr lang="es" sz="1700">
                <a:solidFill>
                  <a:srgbClr val="016881"/>
                </a:solidFill>
              </a:rPr>
              <a:t>él siendo</a:t>
            </a:r>
            <a:r>
              <a:rPr b="0" i="0" lang="es" sz="1700" u="none" cap="none" strike="noStrike">
                <a:solidFill>
                  <a:srgbClr val="016881"/>
                </a:solidFill>
                <a:latin typeface="Arial"/>
                <a:ea typeface="Arial"/>
                <a:cs typeface="Arial"/>
                <a:sym typeface="Arial"/>
              </a:rPr>
              <a:t> amable.  </a:t>
            </a:r>
            <a:endParaRPr b="0" i="0" sz="1700" u="none" cap="none" strike="noStrike">
              <a:solidFill>
                <a:srgbClr val="016881"/>
              </a:solidFill>
              <a:latin typeface="Arial"/>
              <a:ea typeface="Arial"/>
              <a:cs typeface="Arial"/>
              <a:sym typeface="Arial"/>
            </a:endParaRPr>
          </a:p>
          <a:p>
            <a:pPr indent="0" lvl="0" marL="114300" rtl="0" algn="ctr">
              <a:lnSpc>
                <a:spcPct val="115000"/>
              </a:lnSpc>
              <a:spcBef>
                <a:spcPts val="0"/>
              </a:spcBef>
              <a:spcAft>
                <a:spcPts val="0"/>
              </a:spcAft>
              <a:buNone/>
            </a:pPr>
            <a:r>
              <a:rPr lang="es" sz="1700">
                <a:solidFill>
                  <a:srgbClr val="016881"/>
                </a:solidFill>
              </a:rPr>
              <a:t>No es Empatía </a:t>
            </a:r>
            <a:endParaRPr sz="1700">
              <a:solidFill>
                <a:srgbClr val="016881"/>
              </a:solidFill>
            </a:endParaRPr>
          </a:p>
          <a:p>
            <a:pPr indent="0" lvl="0" marL="0" marR="0" rtl="0" algn="ctr">
              <a:lnSpc>
                <a:spcPct val="115000"/>
              </a:lnSpc>
              <a:spcBef>
                <a:spcPts val="0"/>
              </a:spcBef>
              <a:spcAft>
                <a:spcPts val="0"/>
              </a:spcAft>
              <a:buNone/>
            </a:pPr>
            <a:r>
              <a:t/>
            </a:r>
            <a:endParaRPr sz="1500">
              <a:solidFill>
                <a:srgbClr val="016881"/>
              </a:solidFill>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6" name="Shape 476"/>
        <p:cNvGrpSpPr/>
        <p:nvPr/>
      </p:nvGrpSpPr>
      <p:grpSpPr>
        <a:xfrm>
          <a:off x="0" y="0"/>
          <a:ext cx="0" cy="0"/>
          <a:chOff x="0" y="0"/>
          <a:chExt cx="0" cy="0"/>
        </a:xfrm>
      </p:grpSpPr>
      <p:sp>
        <p:nvSpPr>
          <p:cNvPr id="477" name="Google Shape;477;p70"/>
          <p:cNvSpPr/>
          <p:nvPr/>
        </p:nvSpPr>
        <p:spPr>
          <a:xfrm>
            <a:off x="322475" y="64500"/>
            <a:ext cx="6320400" cy="919200"/>
          </a:xfrm>
          <a:prstGeom prst="rightArrow">
            <a:avLst>
              <a:gd fmla="val 50000" name="adj1"/>
              <a:gd fmla="val 50000" name="adj2"/>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s" sz="2800">
                <a:solidFill>
                  <a:srgbClr val="016881"/>
                </a:solidFill>
                <a:latin typeface="Montserrat SemiBold"/>
                <a:ea typeface="Montserrat SemiBold"/>
                <a:cs typeface="Montserrat SemiBold"/>
                <a:sym typeface="Montserrat SemiBold"/>
              </a:rPr>
              <a:t>Del Cuidado a la Compasión </a:t>
            </a:r>
            <a:endParaRPr b="1" sz="2800">
              <a:solidFill>
                <a:srgbClr val="016881"/>
              </a:solidFill>
              <a:latin typeface="Montserrat SemiBold"/>
              <a:ea typeface="Montserrat SemiBold"/>
              <a:cs typeface="Montserrat SemiBold"/>
              <a:sym typeface="Montserrat SemiBold"/>
            </a:endParaRPr>
          </a:p>
        </p:txBody>
      </p:sp>
      <p:sp>
        <p:nvSpPr>
          <p:cNvPr id="478" name="Google Shape;478;p70"/>
          <p:cNvSpPr/>
          <p:nvPr/>
        </p:nvSpPr>
        <p:spPr>
          <a:xfrm>
            <a:off x="32250" y="1624500"/>
            <a:ext cx="1378500" cy="1894500"/>
          </a:xfrm>
          <a:prstGeom prst="ellipse">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s" sz="1300"/>
              <a:t>Cuidado Mamífero</a:t>
            </a:r>
            <a:endParaRPr b="1" sz="1300"/>
          </a:p>
        </p:txBody>
      </p:sp>
      <p:sp>
        <p:nvSpPr>
          <p:cNvPr id="479" name="Google Shape;479;p70"/>
          <p:cNvSpPr/>
          <p:nvPr/>
        </p:nvSpPr>
        <p:spPr>
          <a:xfrm>
            <a:off x="2079975" y="886800"/>
            <a:ext cx="1885800" cy="3369900"/>
          </a:xfrm>
          <a:prstGeom prst="ellipse">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s"/>
              <a:t>Psicologia</a:t>
            </a:r>
            <a:endParaRPr b="1"/>
          </a:p>
          <a:p>
            <a:pPr indent="0" lvl="0" marL="0" rtl="0" algn="ctr">
              <a:lnSpc>
                <a:spcPct val="115000"/>
              </a:lnSpc>
              <a:spcBef>
                <a:spcPts val="0"/>
              </a:spcBef>
              <a:spcAft>
                <a:spcPts val="0"/>
              </a:spcAft>
              <a:buNone/>
            </a:pPr>
            <a:r>
              <a:rPr lang="es" sz="1200"/>
              <a:t>- Nervio Vago</a:t>
            </a:r>
            <a:endParaRPr sz="1200"/>
          </a:p>
          <a:p>
            <a:pPr indent="0" lvl="0" marL="0" rtl="0" algn="ctr">
              <a:lnSpc>
                <a:spcPct val="115000"/>
              </a:lnSpc>
              <a:spcBef>
                <a:spcPts val="0"/>
              </a:spcBef>
              <a:spcAft>
                <a:spcPts val="0"/>
              </a:spcAft>
              <a:buNone/>
            </a:pPr>
            <a:r>
              <a:rPr lang="es" sz="1200"/>
              <a:t>- Oxitocina y Vasopresina.</a:t>
            </a:r>
            <a:endParaRPr sz="1200"/>
          </a:p>
          <a:p>
            <a:pPr indent="0" lvl="0" marL="0" rtl="0" algn="ctr">
              <a:lnSpc>
                <a:spcPct val="115000"/>
              </a:lnSpc>
              <a:spcBef>
                <a:spcPts val="0"/>
              </a:spcBef>
              <a:spcAft>
                <a:spcPts val="0"/>
              </a:spcAft>
              <a:buNone/>
            </a:pPr>
            <a:r>
              <a:rPr lang="es" sz="1200"/>
              <a:t>- Circuitos Neurologicos</a:t>
            </a:r>
            <a:endParaRPr sz="1200"/>
          </a:p>
          <a:p>
            <a:pPr indent="0" lvl="0" marL="0" rtl="0" algn="ctr">
              <a:lnSpc>
                <a:spcPct val="115000"/>
              </a:lnSpc>
              <a:spcBef>
                <a:spcPts val="0"/>
              </a:spcBef>
              <a:spcAft>
                <a:spcPts val="0"/>
              </a:spcAft>
              <a:buNone/>
            </a:pPr>
            <a:r>
              <a:rPr lang="es" sz="1200"/>
              <a:t>- Epigenetica. </a:t>
            </a:r>
            <a:endParaRPr sz="1200"/>
          </a:p>
          <a:p>
            <a:pPr indent="0" lvl="0" marL="0" rtl="0" algn="ctr">
              <a:lnSpc>
                <a:spcPct val="115000"/>
              </a:lnSpc>
              <a:spcBef>
                <a:spcPts val="0"/>
              </a:spcBef>
              <a:spcAft>
                <a:spcPts val="0"/>
              </a:spcAft>
              <a:buNone/>
            </a:pPr>
            <a:r>
              <a:t/>
            </a:r>
            <a:endParaRPr sz="1200"/>
          </a:p>
        </p:txBody>
      </p:sp>
      <p:sp>
        <p:nvSpPr>
          <p:cNvPr id="480" name="Google Shape;480;p70"/>
          <p:cNvSpPr/>
          <p:nvPr/>
        </p:nvSpPr>
        <p:spPr>
          <a:xfrm>
            <a:off x="4966125" y="886800"/>
            <a:ext cx="1885800" cy="3369900"/>
          </a:xfrm>
          <a:prstGeom prst="ellipse">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s"/>
              <a:t>Inteligencia Social Humana</a:t>
            </a:r>
            <a:endParaRPr b="1"/>
          </a:p>
          <a:p>
            <a:pPr indent="0" lvl="0" marL="0" marR="0" rtl="0" algn="ctr">
              <a:lnSpc>
                <a:spcPct val="115000"/>
              </a:lnSpc>
              <a:spcBef>
                <a:spcPts val="0"/>
              </a:spcBef>
              <a:spcAft>
                <a:spcPts val="0"/>
              </a:spcAft>
              <a:buNone/>
            </a:pPr>
            <a:r>
              <a:rPr lang="es" sz="1200"/>
              <a:t>- Conocimiento de la Consciencia</a:t>
            </a:r>
            <a:endParaRPr sz="1200"/>
          </a:p>
          <a:p>
            <a:pPr indent="0" lvl="0" marL="0" marR="0" rtl="0" algn="ctr">
              <a:lnSpc>
                <a:spcPct val="115000"/>
              </a:lnSpc>
              <a:spcBef>
                <a:spcPts val="0"/>
              </a:spcBef>
              <a:spcAft>
                <a:spcPts val="0"/>
              </a:spcAft>
              <a:buNone/>
            </a:pPr>
            <a:r>
              <a:rPr lang="es" sz="1200"/>
              <a:t>- Conocimiento de la empatía</a:t>
            </a:r>
            <a:endParaRPr sz="1200"/>
          </a:p>
          <a:p>
            <a:pPr indent="0" lvl="0" marL="0" marR="0" rtl="0" algn="ctr">
              <a:lnSpc>
                <a:spcPct val="115000"/>
              </a:lnSpc>
              <a:spcBef>
                <a:spcPts val="0"/>
              </a:spcBef>
              <a:spcAft>
                <a:spcPts val="0"/>
              </a:spcAft>
              <a:buNone/>
            </a:pPr>
            <a:r>
              <a:rPr lang="es" sz="1200"/>
              <a:t>- Saber sobre la Intencionalidad</a:t>
            </a:r>
            <a:endParaRPr sz="1200"/>
          </a:p>
        </p:txBody>
      </p:sp>
      <p:sp>
        <p:nvSpPr>
          <p:cNvPr id="481" name="Google Shape;481;p70"/>
          <p:cNvSpPr/>
          <p:nvPr/>
        </p:nvSpPr>
        <p:spPr>
          <a:xfrm>
            <a:off x="7586250" y="1624500"/>
            <a:ext cx="1557900" cy="1894500"/>
          </a:xfrm>
          <a:prstGeom prst="ellipse">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s" sz="1300"/>
              <a:t>Compasión Humana</a:t>
            </a:r>
            <a:endParaRPr b="1" sz="1300"/>
          </a:p>
        </p:txBody>
      </p:sp>
      <p:sp>
        <p:nvSpPr>
          <p:cNvPr id="482" name="Google Shape;482;p70"/>
          <p:cNvSpPr/>
          <p:nvPr/>
        </p:nvSpPr>
        <p:spPr>
          <a:xfrm>
            <a:off x="935175" y="4256700"/>
            <a:ext cx="7352400" cy="967200"/>
          </a:xfrm>
          <a:prstGeom prst="rightArrow">
            <a:avLst>
              <a:gd fmla="val 50000" name="adj1"/>
              <a:gd fmla="val 50000" name="adj2"/>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s" sz="2800">
                <a:solidFill>
                  <a:srgbClr val="016881"/>
                </a:solidFill>
                <a:latin typeface="Montserrat SemiBold"/>
                <a:ea typeface="Montserrat SemiBold"/>
                <a:cs typeface="Montserrat SemiBold"/>
                <a:sym typeface="Montserrat SemiBold"/>
              </a:rPr>
              <a:t>Sintiencia</a:t>
            </a:r>
            <a:endParaRPr b="1" sz="2800">
              <a:solidFill>
                <a:srgbClr val="016881"/>
              </a:solidFill>
              <a:latin typeface="Montserrat SemiBold"/>
              <a:ea typeface="Montserrat SemiBold"/>
              <a:cs typeface="Montserrat SemiBold"/>
              <a:sym typeface="Montserrat SemiBold"/>
            </a:endParaRPr>
          </a:p>
        </p:txBody>
      </p:sp>
      <p:sp>
        <p:nvSpPr>
          <p:cNvPr id="483" name="Google Shape;483;p70"/>
          <p:cNvSpPr/>
          <p:nvPr/>
        </p:nvSpPr>
        <p:spPr>
          <a:xfrm>
            <a:off x="4033973" y="2192800"/>
            <a:ext cx="856500" cy="338700"/>
          </a:xfrm>
          <a:prstGeom prst="leftRightArrow">
            <a:avLst>
              <a:gd fmla="val 50000" name="adj1"/>
              <a:gd fmla="val 50000" name="adj2"/>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 name="Google Shape;484;p70"/>
          <p:cNvSpPr/>
          <p:nvPr/>
        </p:nvSpPr>
        <p:spPr>
          <a:xfrm>
            <a:off x="1479250" y="2217100"/>
            <a:ext cx="532200" cy="290100"/>
          </a:xfrm>
          <a:prstGeom prst="rightArrow">
            <a:avLst>
              <a:gd fmla="val 50000" name="adj1"/>
              <a:gd fmla="val 50000" name="adj2"/>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 name="Google Shape;485;p70"/>
          <p:cNvSpPr/>
          <p:nvPr/>
        </p:nvSpPr>
        <p:spPr>
          <a:xfrm>
            <a:off x="6927575" y="2362150"/>
            <a:ext cx="621900" cy="290100"/>
          </a:xfrm>
          <a:prstGeom prst="leftRightArrow">
            <a:avLst>
              <a:gd fmla="val 50000" name="adj1"/>
              <a:gd fmla="val 50000" name="adj2"/>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86" name="Google Shape;486;p70"/>
          <p:cNvPicPr preferRelativeResize="0"/>
          <p:nvPr/>
        </p:nvPicPr>
        <p:blipFill>
          <a:blip r:embed="rId3">
            <a:alphaModFix/>
          </a:blip>
          <a:stretch>
            <a:fillRect/>
          </a:stretch>
        </p:blipFill>
        <p:spPr>
          <a:xfrm>
            <a:off x="7324000" y="64500"/>
            <a:ext cx="1770650" cy="1328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8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0" name="Shape 490"/>
        <p:cNvGrpSpPr/>
        <p:nvPr/>
      </p:nvGrpSpPr>
      <p:grpSpPr>
        <a:xfrm>
          <a:off x="0" y="0"/>
          <a:ext cx="0" cy="0"/>
          <a:chOff x="0" y="0"/>
          <a:chExt cx="0" cy="0"/>
        </a:xfrm>
      </p:grpSpPr>
      <p:sp>
        <p:nvSpPr>
          <p:cNvPr id="491" name="Google Shape;491;p71"/>
          <p:cNvSpPr txBox="1"/>
          <p:nvPr>
            <p:ph type="ctrTitle"/>
          </p:nvPr>
        </p:nvSpPr>
        <p:spPr>
          <a:xfrm>
            <a:off x="430800" y="1458150"/>
            <a:ext cx="8282400" cy="11136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0"/>
              </a:spcBef>
              <a:spcAft>
                <a:spcPts val="0"/>
              </a:spcAft>
              <a:buSzPts val="4800"/>
              <a:buNone/>
            </a:pPr>
            <a:r>
              <a:rPr lang="es"/>
              <a:t>Gracias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Motivación Compasiva - Logo 1">
  <a:themeElements>
    <a:clrScheme name="Modern Writer">
      <a:dk1>
        <a:srgbClr val="E91D63"/>
      </a:dk1>
      <a:lt1>
        <a:srgbClr val="FFFFFF"/>
      </a:lt1>
      <a:dk2>
        <a:srgbClr val="424242"/>
      </a:dk2>
      <a:lt2>
        <a:srgbClr val="999999"/>
      </a:lt2>
      <a:accent1>
        <a:srgbClr val="607D8B"/>
      </a:accent1>
      <a:accent2>
        <a:srgbClr val="673AB7"/>
      </a:accent2>
      <a:accent3>
        <a:srgbClr val="9C26B0"/>
      </a:accent3>
      <a:accent4>
        <a:srgbClr val="0090AC"/>
      </a:accent4>
      <a:accent5>
        <a:srgbClr val="01AFD1"/>
      </a:accent5>
      <a:accent6>
        <a:srgbClr val="F8E71C"/>
      </a:accent6>
      <a:hlink>
        <a:srgbClr val="01AFD1"/>
      </a:hlink>
      <a:folHlink>
        <a:srgbClr val="01AFD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